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media/image25.jpg" ContentType="image/pn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17"/>
  </p:notesMasterIdLst>
  <p:sldIdLst>
    <p:sldId id="256" r:id="rId5"/>
    <p:sldId id="257" r:id="rId6"/>
    <p:sldId id="258" r:id="rId7"/>
    <p:sldId id="259" r:id="rId8"/>
    <p:sldId id="260" r:id="rId9"/>
    <p:sldId id="261" r:id="rId10"/>
    <p:sldId id="265" r:id="rId11"/>
    <p:sldId id="262" r:id="rId12"/>
    <p:sldId id="263" r:id="rId13"/>
    <p:sldId id="264" r:id="rId14"/>
    <p:sldId id="266" r:id="rId15"/>
    <p:sldId id="267" r:id="rId16"/>
  </p:sldIdLst>
  <p:sldSz cx="9144000" cy="5143500" type="screen16x9"/>
  <p:notesSz cx="20104100" cy="11309350"/>
  <p:defaultTextStyle>
    <a:defPPr>
      <a:defRPr kern="0"/>
    </a:def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2F0F1D-43B4-BBA6-748B-86268BC18281}" name="Amber Dunk" initials="" userId="S::adunk@vsapartners.com::77cab3ed-1a7d-4bc9-9ca8-a85dfa351bd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E0E0E0"/>
    <a:srgbClr val="D0E2FF"/>
    <a:srgbClr val="00000D"/>
    <a:srgbClr val="000000"/>
    <a:srgbClr val="0D0D0D"/>
    <a:srgbClr val="8C8C8C"/>
    <a:srgbClr val="777776"/>
    <a:srgbClr val="FFCDF9"/>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26"/>
  </p:normalViewPr>
  <p:slideViewPr>
    <p:cSldViewPr snapToGrid="0">
      <p:cViewPr varScale="1">
        <p:scale>
          <a:sx n="92" d="100"/>
          <a:sy n="92" d="100"/>
        </p:scale>
        <p:origin x="1214" y="293"/>
      </p:cViewPr>
      <p:guideLst/>
    </p:cSldViewPr>
  </p:slideViewPr>
  <p:notesTextViewPr>
    <p:cViewPr>
      <p:scale>
        <a:sx n="100" d="100"/>
        <a:sy n="100" d="100"/>
      </p:scale>
      <p:origin x="0" y="0"/>
    </p:cViewPr>
  </p:notesTextViewPr>
  <p:sorterViewPr>
    <p:cViewPr>
      <p:scale>
        <a:sx n="67" d="100"/>
        <a:sy n="67"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448DF2-DCA5-FE4B-94DA-2D4872BCDCBB}" type="datetimeFigureOut">
              <a:rPr lang="en-US" smtClean="0"/>
              <a:t>1/27/2026</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477A716-2DC9-424A-9C94-A5CCAFEC589D}" type="slidenum">
              <a:rPr lang="en-US" smtClean="0"/>
              <a:t>‹#›</a:t>
            </a:fld>
            <a:endParaRPr lang="en-US"/>
          </a:p>
        </p:txBody>
      </p:sp>
    </p:spTree>
    <p:extLst>
      <p:ext uri="{BB962C8B-B14F-4D97-AF65-F5344CB8AC3E}">
        <p14:creationId xmlns:p14="http://schemas.microsoft.com/office/powerpoint/2010/main" val="3316733901"/>
      </p:ext>
    </p:extLst>
  </p:cSld>
  <p:clrMap bg1="lt1" tx1="dk1" bg2="lt2" tx2="dk2" accent1="accent1" accent2="accent2" accent3="accent3" accent4="accent4" accent5="accent5" accent6="accent6" hlink="hlink" folHlink="folHlink"/>
  <p:notesStyle>
    <a:lvl1pPr marL="0" algn="l" defTabSz="415869" rtl="0" eaLnBrk="1" latinLnBrk="0" hangingPunct="1">
      <a:defRPr sz="546" b="0" i="0" kern="1200">
        <a:solidFill>
          <a:schemeClr val="tx1"/>
        </a:solidFill>
        <a:latin typeface="Arial" panose="020B0604020202020204" pitchFamily="34" charset="0"/>
        <a:ea typeface="+mn-ea"/>
        <a:cs typeface="+mn-cs"/>
      </a:defRPr>
    </a:lvl1pPr>
    <a:lvl2pPr marL="207935" algn="l" defTabSz="415869" rtl="0" eaLnBrk="1" latinLnBrk="0" hangingPunct="1">
      <a:defRPr sz="546" b="0" i="0" kern="1200">
        <a:solidFill>
          <a:schemeClr val="tx1"/>
        </a:solidFill>
        <a:latin typeface="Arial" panose="020B0604020202020204" pitchFamily="34" charset="0"/>
        <a:ea typeface="+mn-ea"/>
        <a:cs typeface="+mn-cs"/>
      </a:defRPr>
    </a:lvl2pPr>
    <a:lvl3pPr marL="415869" algn="l" defTabSz="415869" rtl="0" eaLnBrk="1" latinLnBrk="0" hangingPunct="1">
      <a:defRPr sz="546" b="0" i="0" kern="1200">
        <a:solidFill>
          <a:schemeClr val="tx1"/>
        </a:solidFill>
        <a:latin typeface="Arial" panose="020B0604020202020204" pitchFamily="34" charset="0"/>
        <a:ea typeface="+mn-ea"/>
        <a:cs typeface="+mn-cs"/>
      </a:defRPr>
    </a:lvl3pPr>
    <a:lvl4pPr marL="623804" algn="l" defTabSz="415869" rtl="0" eaLnBrk="1" latinLnBrk="0" hangingPunct="1">
      <a:defRPr sz="546" b="0" i="0" kern="1200">
        <a:solidFill>
          <a:schemeClr val="tx1"/>
        </a:solidFill>
        <a:latin typeface="Arial" panose="020B0604020202020204" pitchFamily="34" charset="0"/>
        <a:ea typeface="+mn-ea"/>
        <a:cs typeface="+mn-cs"/>
      </a:defRPr>
    </a:lvl4pPr>
    <a:lvl5pPr marL="831738" algn="l" defTabSz="415869" rtl="0" eaLnBrk="1" latinLnBrk="0" hangingPunct="1">
      <a:defRPr sz="546" b="0" i="0" kern="1200">
        <a:solidFill>
          <a:schemeClr val="tx1"/>
        </a:solidFill>
        <a:latin typeface="Arial" panose="020B0604020202020204" pitchFamily="34" charset="0"/>
        <a:ea typeface="+mn-ea"/>
        <a:cs typeface="+mn-cs"/>
      </a:defRPr>
    </a:lvl5pPr>
    <a:lvl6pPr marL="1039673" algn="l" defTabSz="415869" rtl="0" eaLnBrk="1" latinLnBrk="0" hangingPunct="1">
      <a:defRPr sz="546" kern="1200">
        <a:solidFill>
          <a:schemeClr val="tx1"/>
        </a:solidFill>
        <a:latin typeface="+mn-lt"/>
        <a:ea typeface="+mn-ea"/>
        <a:cs typeface="+mn-cs"/>
      </a:defRPr>
    </a:lvl6pPr>
    <a:lvl7pPr marL="1247607" algn="l" defTabSz="415869" rtl="0" eaLnBrk="1" latinLnBrk="0" hangingPunct="1">
      <a:defRPr sz="546" kern="1200">
        <a:solidFill>
          <a:schemeClr val="tx1"/>
        </a:solidFill>
        <a:latin typeface="+mn-lt"/>
        <a:ea typeface="+mn-ea"/>
        <a:cs typeface="+mn-cs"/>
      </a:defRPr>
    </a:lvl7pPr>
    <a:lvl8pPr marL="1455542" algn="l" defTabSz="415869" rtl="0" eaLnBrk="1" latinLnBrk="0" hangingPunct="1">
      <a:defRPr sz="546" kern="1200">
        <a:solidFill>
          <a:schemeClr val="tx1"/>
        </a:solidFill>
        <a:latin typeface="+mn-lt"/>
        <a:ea typeface="+mn-ea"/>
        <a:cs typeface="+mn-cs"/>
      </a:defRPr>
    </a:lvl8pPr>
    <a:lvl9pPr marL="1663476" algn="l" defTabSz="415869" rtl="0" eaLnBrk="1" latinLnBrk="0" hangingPunct="1">
      <a:defRPr sz="54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10" name="Picture 9" descr="A person holding a tablet&#10;&#10;AI-generated content may be incorrect.">
            <a:extLst>
              <a:ext uri="{FF2B5EF4-FFF2-40B4-BE49-F238E27FC236}">
                <a16:creationId xmlns:a16="http://schemas.microsoft.com/office/drawing/2014/main" id="{A6D7D0E2-FF0D-03CD-A6AC-B087631A7D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Picture 3" descr="A black and grey logo&#10;&#10;AI-generated content may be incorrect.">
            <a:extLst>
              <a:ext uri="{FF2B5EF4-FFF2-40B4-BE49-F238E27FC236}">
                <a16:creationId xmlns:a16="http://schemas.microsoft.com/office/drawing/2014/main" id="{E9BED8C5-21D0-5E95-3E11-6796136B97A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2940" y="337265"/>
            <a:ext cx="1741913" cy="640080"/>
          </a:xfrm>
          <a:prstGeom prst="rect">
            <a:avLst/>
          </a:prstGeom>
        </p:spPr>
      </p:pic>
      <p:sp>
        <p:nvSpPr>
          <p:cNvPr id="7" name="TextBox 6">
            <a:extLst>
              <a:ext uri="{FF2B5EF4-FFF2-40B4-BE49-F238E27FC236}">
                <a16:creationId xmlns:a16="http://schemas.microsoft.com/office/drawing/2014/main" id="{C1685A90-3EA4-42E0-566A-4DCF384CAF44}"/>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E0E0E0"/>
                </a:solidFill>
                <a:latin typeface="+mn-lt"/>
                <a:cs typeface="Verdana"/>
              </a:rPr>
              <a:t>‹#›</a:t>
            </a:fld>
            <a:endParaRPr lang="en-US" sz="900" b="0" i="0" dirty="0" err="1">
              <a:solidFill>
                <a:srgbClr val="E0E0E0"/>
              </a:solidFill>
              <a:latin typeface="+mn-lt"/>
              <a:cs typeface="Verdana"/>
            </a:endParaRPr>
          </a:p>
        </p:txBody>
      </p:sp>
      <p:sp>
        <p:nvSpPr>
          <p:cNvPr id="9" name="Title 1">
            <a:extLst>
              <a:ext uri="{FF2B5EF4-FFF2-40B4-BE49-F238E27FC236}">
                <a16:creationId xmlns:a16="http://schemas.microsoft.com/office/drawing/2014/main" id="{A152F7AF-244E-897D-1101-54321DAF8ECB}"/>
              </a:ext>
            </a:extLst>
          </p:cNvPr>
          <p:cNvSpPr>
            <a:spLocks noGrp="1"/>
          </p:cNvSpPr>
          <p:nvPr>
            <p:ph type="ctrTitle"/>
          </p:nvPr>
        </p:nvSpPr>
        <p:spPr>
          <a:xfrm>
            <a:off x="238772" y="1181880"/>
            <a:ext cx="4230591" cy="1309398"/>
          </a:xfrm>
          <a:prstGeom prst="rect">
            <a:avLst/>
          </a:prstGeom>
        </p:spPr>
        <p:txBody>
          <a:bodyPr anchor="t" anchorCtr="0">
            <a:noAutofit/>
          </a:bodyPr>
          <a:lstStyle>
            <a:lvl1pPr algn="l">
              <a:defRPr sz="3800" b="1" i="0" spc="-130" baseline="0">
                <a:solidFill>
                  <a:srgbClr val="000000"/>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21FA0630-F5C6-7401-D8E1-EC95BB2B9F3C}"/>
              </a:ext>
            </a:extLst>
          </p:cNvPr>
          <p:cNvSpPr>
            <a:spLocks noGrp="1"/>
          </p:cNvSpPr>
          <p:nvPr>
            <p:ph type="subTitle" idx="1"/>
          </p:nvPr>
        </p:nvSpPr>
        <p:spPr>
          <a:xfrm>
            <a:off x="238772" y="2518410"/>
            <a:ext cx="4230590" cy="360944"/>
          </a:xfrm>
          <a:prstGeom prst="rect">
            <a:avLst/>
          </a:prstGeom>
        </p:spPr>
        <p:txBody>
          <a:bodyPr>
            <a:noAutofit/>
          </a:bodyPr>
          <a:lstStyle>
            <a:lvl1pPr marL="0" indent="0" algn="l">
              <a:buNone/>
              <a:defRPr sz="1800" b="0" i="0" spc="0" baseline="0">
                <a:solidFill>
                  <a:srgbClr val="000000"/>
                </a:solidFill>
                <a:latin typeface="+mn-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Holder 6">
            <a:extLst>
              <a:ext uri="{FF2B5EF4-FFF2-40B4-BE49-F238E27FC236}">
                <a16:creationId xmlns:a16="http://schemas.microsoft.com/office/drawing/2014/main" id="{CD76FB51-A1BA-BF6E-5CC2-E90971301149}"/>
              </a:ext>
            </a:extLst>
          </p:cNvPr>
          <p:cNvSpPr txBox="1">
            <a:spLocks/>
          </p:cNvSpPr>
          <p:nvPr userDrawn="1"/>
        </p:nvSpPr>
        <p:spPr>
          <a:xfrm>
            <a:off x="239829" y="4881752"/>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8C8C8C"/>
                </a:solidFill>
                <a:effectLst/>
                <a:latin typeface="+mn-lt"/>
                <a:cs typeface="Arial" panose="020B0604020202020204" pitchFamily="34" charset="0"/>
              </a:rPr>
              <a:t>Insight Proprietary &amp; Confidential.</a:t>
            </a:r>
            <a:r>
              <a:rPr lang="en-US" sz="600" b="0" i="1" baseline="0" dirty="0">
                <a:solidFill>
                  <a:srgbClr val="8C8C8C"/>
                </a:solidFill>
                <a:effectLst/>
                <a:latin typeface="+mn-lt"/>
                <a:cs typeface="Arial" panose="020B0604020202020204" pitchFamily="34" charset="0"/>
              </a:rPr>
              <a:t> Do Not Copy or Distribute. </a:t>
            </a:r>
            <a:r>
              <a:rPr lang="en-US" sz="600" b="0" i="1" kern="1200" dirty="0">
                <a:solidFill>
                  <a:srgbClr val="8C8C8C"/>
                </a:solidFill>
                <a:latin typeface="+mn-lt"/>
                <a:ea typeface="+mn-ea"/>
                <a:cs typeface="Arial" panose="020B0604020202020204" pitchFamily="34" charset="0"/>
              </a:rPr>
              <a:t>© 2026 Insight</a:t>
            </a:r>
            <a:r>
              <a:rPr lang="en-US" sz="600" b="0" i="1" baseline="0" dirty="0">
                <a:solidFill>
                  <a:srgbClr val="8C8C8C"/>
                </a:solidFill>
                <a:effectLst/>
                <a:latin typeface="+mn-lt"/>
                <a:cs typeface="Arial" panose="020B0604020202020204" pitchFamily="34" charset="0"/>
              </a:rPr>
              <a:t>. All Rights Reserved.</a:t>
            </a:r>
            <a:endParaRPr lang="en-US" sz="600" b="0" i="1" dirty="0">
              <a:solidFill>
                <a:srgbClr val="8C8C8C"/>
              </a:solidFill>
              <a:effectLst/>
              <a:latin typeface="+mn-lt"/>
              <a:cs typeface="Arial" panose="020B0604020202020204" pitchFamily="34" charset="0"/>
            </a:endParaRPr>
          </a:p>
        </p:txBody>
      </p:sp>
    </p:spTree>
    <p:extLst>
      <p:ext uri="{BB962C8B-B14F-4D97-AF65-F5344CB8AC3E}">
        <p14:creationId xmlns:p14="http://schemas.microsoft.com/office/powerpoint/2010/main" val="397079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5">
    <p:spTree>
      <p:nvGrpSpPr>
        <p:cNvPr id="1" name=""/>
        <p:cNvGrpSpPr/>
        <p:nvPr/>
      </p:nvGrpSpPr>
      <p:grpSpPr>
        <a:xfrm>
          <a:off x="0" y="0"/>
          <a:ext cx="0" cy="0"/>
          <a:chOff x="0" y="0"/>
          <a:chExt cx="0" cy="0"/>
        </a:xfrm>
      </p:grpSpPr>
      <p:pic>
        <p:nvPicPr>
          <p:cNvPr id="6" name="Picture 5" descr="A close-up of a pink and white logo&#10;&#10;AI-generated content may be incorrect.">
            <a:extLst>
              <a:ext uri="{FF2B5EF4-FFF2-40B4-BE49-F238E27FC236}">
                <a16:creationId xmlns:a16="http://schemas.microsoft.com/office/drawing/2014/main" id="{3B463416-41EF-03C2-30D3-66FE95641DF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Holder 5"/>
          <p:cNvSpPr>
            <a:spLocks noGrp="1"/>
          </p:cNvSpPr>
          <p:nvPr>
            <p:ph type="sldNum" sz="quarter" idx="7"/>
          </p:nvPr>
        </p:nvSpPr>
        <p:spPr>
          <a:xfrm>
            <a:off x="6732440" y="4911830"/>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C3C51E2A-0670-B562-06EA-DCF96E0683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3A52073A-13C9-57F9-C93D-179702F1EA36}"/>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Holder 2">
            <a:extLst>
              <a:ext uri="{FF2B5EF4-FFF2-40B4-BE49-F238E27FC236}">
                <a16:creationId xmlns:a16="http://schemas.microsoft.com/office/drawing/2014/main" id="{38983C28-40FA-FE96-B962-28D89E1E92FB}"/>
              </a:ext>
            </a:extLst>
          </p:cNvPr>
          <p:cNvSpPr>
            <a:spLocks noGrp="1"/>
          </p:cNvSpPr>
          <p:nvPr>
            <p:ph type="title"/>
          </p:nvPr>
        </p:nvSpPr>
        <p:spPr>
          <a:xfrm>
            <a:off x="269278" y="1334475"/>
            <a:ext cx="7922222" cy="2228887"/>
          </a:xfrm>
          <a:prstGeom prst="rect">
            <a:avLst/>
          </a:prstGeom>
        </p:spPr>
        <p:txBody>
          <a:bodyPr lIns="0" tIns="0" rIns="0" bIns="0" anchor="ctr">
            <a:noAutofit/>
          </a:bodyPr>
          <a:lstStyle>
            <a:lvl1pPr>
              <a:lnSpc>
                <a:spcPct val="90000"/>
              </a:lnSpc>
              <a:defRPr sz="4400" b="1" spc="-150" baseline="0">
                <a:solidFill>
                  <a:srgbClr val="000000"/>
                </a:solidFill>
                <a:latin typeface="+mn-lt"/>
              </a:defRPr>
            </a:lvl1pPr>
          </a:lstStyle>
          <a:p>
            <a:r>
              <a:rPr lang="en-US"/>
              <a:t>Click to edit Master title style</a:t>
            </a:r>
            <a:endParaRPr dirty="0"/>
          </a:p>
        </p:txBody>
      </p:sp>
    </p:spTree>
    <p:extLst>
      <p:ext uri="{BB962C8B-B14F-4D97-AF65-F5344CB8AC3E}">
        <p14:creationId xmlns:p14="http://schemas.microsoft.com/office/powerpoint/2010/main" val="3794172542"/>
      </p:ext>
    </p:extLst>
  </p:cSld>
  <p:clrMapOvr>
    <a:masterClrMapping/>
  </p:clrMapOvr>
  <p:extLst>
    <p:ext uri="{DCECCB84-F9BA-43D5-87BE-67443E8EF086}">
      <p15:sldGuideLst xmlns:p15="http://schemas.microsoft.com/office/powerpoint/2012/main">
        <p15:guide id="1" orient="horz" pos="3156" userDrawn="1">
          <p15:clr>
            <a:srgbClr val="FBAE40"/>
          </p15:clr>
        </p15:guide>
        <p15:guide id="2" pos="192" userDrawn="1">
          <p15:clr>
            <a:srgbClr val="FBAE40"/>
          </p15:clr>
        </p15:guide>
        <p15:guide id="3" pos="5568" userDrawn="1">
          <p15:clr>
            <a:srgbClr val="FBAE40"/>
          </p15:clr>
        </p15:guide>
        <p15:guide id="4" orient="horz" pos="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Small 1">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34680A6-A4A3-2074-94E9-EB71EFC885CF}"/>
              </a:ext>
            </a:extLst>
          </p:cNvPr>
          <p:cNvSpPr>
            <a:spLocks noGrp="1"/>
          </p:cNvSpPr>
          <p:nvPr>
            <p:ph sz="quarter" idx="10"/>
          </p:nvPr>
        </p:nvSpPr>
        <p:spPr>
          <a:xfrm>
            <a:off x="304800" y="1484763"/>
            <a:ext cx="7106194" cy="3090862"/>
          </a:xfrm>
          <a:prstGeom prst="rect">
            <a:avLst/>
          </a:prstGeom>
        </p:spPr>
        <p:txBody>
          <a:bodyPr/>
          <a:lstStyle>
            <a:lvl1pPr>
              <a:spcAft>
                <a:spcPts val="600"/>
              </a:spcAft>
              <a:buFont typeface="Arial" panose="020B0604020202020204" pitchFamily="34" charset="0"/>
              <a:buNone/>
              <a:defRPr sz="1200"/>
            </a:lvl1pPr>
            <a:lvl2pPr>
              <a:spcAft>
                <a:spcPts val="600"/>
              </a:spcAft>
              <a:buFont typeface="Arial" panose="020B0604020202020204" pitchFamily="34" charset="0"/>
              <a:buNone/>
              <a:defRPr sz="1200"/>
            </a:lvl2pPr>
            <a:lvl3pPr>
              <a:spcAft>
                <a:spcPts val="600"/>
              </a:spcAft>
              <a:buFont typeface="Arial" panose="020B0604020202020204" pitchFamily="34" charset="0"/>
              <a:buNone/>
              <a:defRPr sz="1200"/>
            </a:lvl3pPr>
            <a:lvl4pPr>
              <a:spcAft>
                <a:spcPts val="600"/>
              </a:spcAft>
              <a:buFont typeface="Arial" panose="020B0604020202020204" pitchFamily="34" charset="0"/>
              <a:buNone/>
              <a:defRPr sz="1200"/>
            </a:lvl4pPr>
            <a:lvl5pPr>
              <a:spcAft>
                <a:spcPts val="60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A close-up of a colorful rectangular object&#10;&#10;AI-generated content may be incorrect.">
            <a:extLst>
              <a:ext uri="{FF2B5EF4-FFF2-40B4-BE49-F238E27FC236}">
                <a16:creationId xmlns:a16="http://schemas.microsoft.com/office/drawing/2014/main" id="{1E3EFDAB-AEB2-5675-6863-EFDB8E804E2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0" y="0"/>
            <a:ext cx="9144000" cy="1353795"/>
          </a:xfrm>
          <a:prstGeom prst="rect">
            <a:avLst/>
          </a:prstGeom>
        </p:spPr>
      </p:pic>
      <p:sp>
        <p:nvSpPr>
          <p:cNvPr id="2" name="Holder 2"/>
          <p:cNvSpPr>
            <a:spLocks noGrp="1"/>
          </p:cNvSpPr>
          <p:nvPr>
            <p:ph type="title"/>
          </p:nvPr>
        </p:nvSpPr>
        <p:spPr>
          <a:xfrm>
            <a:off x="304800" y="226423"/>
            <a:ext cx="7106194" cy="975360"/>
          </a:xfrm>
          <a:prstGeom prst="rect">
            <a:avLst/>
          </a:prstGeom>
        </p:spPr>
        <p:txBody>
          <a:bodyPr lIns="0" tIns="0" rIns="0" bIns="0" anchor="ctr" anchorCtr="0">
            <a:noAutofit/>
          </a:bodyPr>
          <a:lstStyle>
            <a:lvl1pPr>
              <a:defRPr sz="2200" b="1" spc="-80" baseline="0">
                <a:solidFill>
                  <a:srgbClr val="000000"/>
                </a:solidFill>
              </a:defRPr>
            </a:lvl1pPr>
          </a:lstStyle>
          <a:p>
            <a:r>
              <a:rPr lang="en-US"/>
              <a:t>Click to edit Master title style</a:t>
            </a:r>
            <a:endParaRPr dirty="0"/>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F0C994C4-11E3-AE34-6C93-40EF7CCEF66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5" name="Holder 6">
            <a:extLst>
              <a:ext uri="{FF2B5EF4-FFF2-40B4-BE49-F238E27FC236}">
                <a16:creationId xmlns:a16="http://schemas.microsoft.com/office/drawing/2014/main" id="{D7EC9ED5-53FF-212D-8E35-40D47DECE026}"/>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2026 Insight</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273808"/>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Small 2">
    <p:spTree>
      <p:nvGrpSpPr>
        <p:cNvPr id="1" name=""/>
        <p:cNvGrpSpPr/>
        <p:nvPr/>
      </p:nvGrpSpPr>
      <p:grpSpPr>
        <a:xfrm>
          <a:off x="0" y="0"/>
          <a:ext cx="0" cy="0"/>
          <a:chOff x="0" y="0"/>
          <a:chExt cx="0" cy="0"/>
        </a:xfrm>
      </p:grpSpPr>
      <p:pic>
        <p:nvPicPr>
          <p:cNvPr id="11" name="Picture 10" descr="A close-up of a sign&#10;&#10;AI-generated content may be incorrect.">
            <a:extLst>
              <a:ext uri="{FF2B5EF4-FFF2-40B4-BE49-F238E27FC236}">
                <a16:creationId xmlns:a16="http://schemas.microsoft.com/office/drawing/2014/main" id="{7AA4ACA7-622E-B1C9-843D-13DC555812F6}"/>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49098"/>
            <a:ext cx="8934994" cy="1281819"/>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5D757F8A-CA83-ED46-CA55-AB1BBFACEA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2" name="Holder 6">
            <a:extLst>
              <a:ext uri="{FF2B5EF4-FFF2-40B4-BE49-F238E27FC236}">
                <a16:creationId xmlns:a16="http://schemas.microsoft.com/office/drawing/2014/main" id="{4693119C-52BE-497B-59DE-955E6049CADC}"/>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12" name="Content Placeholder 7">
            <a:extLst>
              <a:ext uri="{FF2B5EF4-FFF2-40B4-BE49-F238E27FC236}">
                <a16:creationId xmlns:a16="http://schemas.microsoft.com/office/drawing/2014/main" id="{4C2C531A-B805-2AE7-8047-31A107A22365}"/>
              </a:ext>
            </a:extLst>
          </p:cNvPr>
          <p:cNvSpPr>
            <a:spLocks noGrp="1"/>
          </p:cNvSpPr>
          <p:nvPr>
            <p:ph sz="quarter" idx="10"/>
          </p:nvPr>
        </p:nvSpPr>
        <p:spPr>
          <a:xfrm>
            <a:off x="304800" y="1484763"/>
            <a:ext cx="7106194" cy="3090862"/>
          </a:xfrm>
          <a:prstGeom prst="rect">
            <a:avLst/>
          </a:prstGeom>
        </p:spPr>
        <p:txBody>
          <a:bodyPr/>
          <a:lstStyle>
            <a:lvl1pPr>
              <a:spcAft>
                <a:spcPts val="600"/>
              </a:spcAft>
              <a:defRPr sz="1200"/>
            </a:lvl1pPr>
            <a:lvl2pPr>
              <a:spcAft>
                <a:spcPts val="600"/>
              </a:spcAft>
              <a:defRPr sz="1200"/>
            </a:lvl2pPr>
            <a:lvl3pPr>
              <a:spcAft>
                <a:spcPts val="600"/>
              </a:spcAft>
              <a:defRPr sz="1200"/>
            </a:lvl3pPr>
            <a:lvl4pPr>
              <a:spcAft>
                <a:spcPts val="600"/>
              </a:spcAft>
              <a:defRPr sz="1200"/>
            </a:lvl4pPr>
            <a:lvl5pPr>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Holder 2">
            <a:extLst>
              <a:ext uri="{FF2B5EF4-FFF2-40B4-BE49-F238E27FC236}">
                <a16:creationId xmlns:a16="http://schemas.microsoft.com/office/drawing/2014/main" id="{EF75BEAB-CC7D-2AFA-FCC3-E877F38F494D}"/>
              </a:ext>
            </a:extLst>
          </p:cNvPr>
          <p:cNvSpPr>
            <a:spLocks noGrp="1"/>
          </p:cNvSpPr>
          <p:nvPr>
            <p:ph type="title"/>
          </p:nvPr>
        </p:nvSpPr>
        <p:spPr>
          <a:xfrm>
            <a:off x="304800" y="226423"/>
            <a:ext cx="6914606" cy="975360"/>
          </a:xfrm>
          <a:prstGeom prst="rect">
            <a:avLst/>
          </a:prstGeom>
        </p:spPr>
        <p:txBody>
          <a:bodyPr lIns="0" tIns="0" rIns="0" bIns="0" anchor="ctr" anchorCtr="0">
            <a:noAutofit/>
          </a:bodyPr>
          <a:lstStyle>
            <a:lvl1pPr>
              <a:defRPr sz="2200" b="1" spc="-80" baseline="0">
                <a:solidFill>
                  <a:srgbClr val="000000"/>
                </a:solidFill>
              </a:defRPr>
            </a:lvl1pPr>
          </a:lstStyle>
          <a:p>
            <a:r>
              <a:rPr lang="en-US"/>
              <a:t>Click to edit Master title style</a:t>
            </a:r>
            <a:endParaRPr dirty="0"/>
          </a:p>
        </p:txBody>
      </p:sp>
    </p:spTree>
    <p:extLst>
      <p:ext uri="{BB962C8B-B14F-4D97-AF65-F5344CB8AC3E}">
        <p14:creationId xmlns:p14="http://schemas.microsoft.com/office/powerpoint/2010/main" val="366663582"/>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Small 4">
    <p:spTree>
      <p:nvGrpSpPr>
        <p:cNvPr id="1" name=""/>
        <p:cNvGrpSpPr/>
        <p:nvPr/>
      </p:nvGrpSpPr>
      <p:grpSpPr>
        <a:xfrm>
          <a:off x="0" y="0"/>
          <a:ext cx="0" cy="0"/>
          <a:chOff x="0" y="0"/>
          <a:chExt cx="0" cy="0"/>
        </a:xfrm>
      </p:grpSpPr>
      <p:pic>
        <p:nvPicPr>
          <p:cNvPr id="9" name="Picture 8" descr="A group of arrows with different colors&#10;&#10;AI-generated content may be incorrect.">
            <a:extLst>
              <a:ext uri="{FF2B5EF4-FFF2-40B4-BE49-F238E27FC236}">
                <a16:creationId xmlns:a16="http://schemas.microsoft.com/office/drawing/2014/main" id="{6AC13CA2-F655-8CD1-E839-9F0F605D15E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1" y="57187"/>
            <a:ext cx="9030790" cy="1243054"/>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5D757F8A-CA83-ED46-CA55-AB1BBFACEA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2" name="Holder 6">
            <a:extLst>
              <a:ext uri="{FF2B5EF4-FFF2-40B4-BE49-F238E27FC236}">
                <a16:creationId xmlns:a16="http://schemas.microsoft.com/office/drawing/2014/main" id="{4693119C-52BE-497B-59DE-955E6049CADC}"/>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11" name="Content Placeholder 7">
            <a:extLst>
              <a:ext uri="{FF2B5EF4-FFF2-40B4-BE49-F238E27FC236}">
                <a16:creationId xmlns:a16="http://schemas.microsoft.com/office/drawing/2014/main" id="{5B779915-51E3-A77C-8A57-12F8D7458C47}"/>
              </a:ext>
            </a:extLst>
          </p:cNvPr>
          <p:cNvSpPr>
            <a:spLocks noGrp="1"/>
          </p:cNvSpPr>
          <p:nvPr>
            <p:ph sz="quarter" idx="10"/>
          </p:nvPr>
        </p:nvSpPr>
        <p:spPr>
          <a:xfrm>
            <a:off x="304800" y="1484763"/>
            <a:ext cx="7106194" cy="3090862"/>
          </a:xfrm>
          <a:prstGeom prst="rect">
            <a:avLst/>
          </a:prstGeom>
        </p:spPr>
        <p:txBody>
          <a:bodyPr/>
          <a:lstStyle>
            <a:lvl1pPr>
              <a:spcAft>
                <a:spcPts val="600"/>
              </a:spcAft>
              <a:defRPr sz="1200"/>
            </a:lvl1pPr>
            <a:lvl2pPr>
              <a:spcAft>
                <a:spcPts val="600"/>
              </a:spcAft>
              <a:defRPr sz="1200"/>
            </a:lvl2pPr>
            <a:lvl3pPr>
              <a:spcAft>
                <a:spcPts val="600"/>
              </a:spcAft>
              <a:defRPr sz="1200"/>
            </a:lvl3pPr>
            <a:lvl4pPr>
              <a:spcAft>
                <a:spcPts val="600"/>
              </a:spcAft>
              <a:defRPr sz="1200"/>
            </a:lvl4pPr>
            <a:lvl5pPr>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Holder 2">
            <a:extLst>
              <a:ext uri="{FF2B5EF4-FFF2-40B4-BE49-F238E27FC236}">
                <a16:creationId xmlns:a16="http://schemas.microsoft.com/office/drawing/2014/main" id="{35BA6898-57EF-3CB6-09F8-CEDCE1D56CC0}"/>
              </a:ext>
            </a:extLst>
          </p:cNvPr>
          <p:cNvSpPr>
            <a:spLocks noGrp="1"/>
          </p:cNvSpPr>
          <p:nvPr>
            <p:ph type="title"/>
          </p:nvPr>
        </p:nvSpPr>
        <p:spPr>
          <a:xfrm>
            <a:off x="304800" y="226423"/>
            <a:ext cx="6914606" cy="975360"/>
          </a:xfrm>
          <a:prstGeom prst="rect">
            <a:avLst/>
          </a:prstGeom>
        </p:spPr>
        <p:txBody>
          <a:bodyPr lIns="0" tIns="0" rIns="0" bIns="0" anchor="ctr" anchorCtr="0">
            <a:noAutofit/>
          </a:bodyPr>
          <a:lstStyle>
            <a:lvl1pPr>
              <a:defRPr sz="2200" b="1" spc="-80" baseline="0">
                <a:solidFill>
                  <a:srgbClr val="000000"/>
                </a:solidFill>
              </a:defRPr>
            </a:lvl1pPr>
          </a:lstStyle>
          <a:p>
            <a:r>
              <a:rPr lang="en-US"/>
              <a:t>Click to edit Master title style</a:t>
            </a:r>
            <a:endParaRPr dirty="0"/>
          </a:p>
        </p:txBody>
      </p:sp>
    </p:spTree>
    <p:extLst>
      <p:ext uri="{BB962C8B-B14F-4D97-AF65-F5344CB8AC3E}">
        <p14:creationId xmlns:p14="http://schemas.microsoft.com/office/powerpoint/2010/main" val="3189174272"/>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Small ">
    <p:spTree>
      <p:nvGrpSpPr>
        <p:cNvPr id="1" name=""/>
        <p:cNvGrpSpPr/>
        <p:nvPr/>
      </p:nvGrpSpPr>
      <p:grpSpPr>
        <a:xfrm>
          <a:off x="0" y="0"/>
          <a:ext cx="0" cy="0"/>
          <a:chOff x="0" y="0"/>
          <a:chExt cx="0" cy="0"/>
        </a:xfrm>
      </p:grpSpPr>
      <p:pic>
        <p:nvPicPr>
          <p:cNvPr id="8" name="Picture 7" descr="A group of arrows with different colors&#10;&#10;AI-generated content may be incorrect.">
            <a:extLst>
              <a:ext uri="{FF2B5EF4-FFF2-40B4-BE49-F238E27FC236}">
                <a16:creationId xmlns:a16="http://schemas.microsoft.com/office/drawing/2014/main" id="{A871728C-D196-CF23-E242-4567EABBFDE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78715"/>
            <a:ext cx="8833104" cy="1316533"/>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5D757F8A-CA83-ED46-CA55-AB1BBFACEA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2" name="Holder 6">
            <a:extLst>
              <a:ext uri="{FF2B5EF4-FFF2-40B4-BE49-F238E27FC236}">
                <a16:creationId xmlns:a16="http://schemas.microsoft.com/office/drawing/2014/main" id="{4693119C-52BE-497B-59DE-955E6049CADC}"/>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9" name="Content Placeholder 7">
            <a:extLst>
              <a:ext uri="{FF2B5EF4-FFF2-40B4-BE49-F238E27FC236}">
                <a16:creationId xmlns:a16="http://schemas.microsoft.com/office/drawing/2014/main" id="{C891DC92-88AA-B2F1-E42A-F3313C5E8CBE}"/>
              </a:ext>
            </a:extLst>
          </p:cNvPr>
          <p:cNvSpPr>
            <a:spLocks noGrp="1"/>
          </p:cNvSpPr>
          <p:nvPr>
            <p:ph sz="quarter" idx="10"/>
          </p:nvPr>
        </p:nvSpPr>
        <p:spPr>
          <a:xfrm>
            <a:off x="304800" y="1484763"/>
            <a:ext cx="7106194" cy="3090862"/>
          </a:xfrm>
          <a:prstGeom prst="rect">
            <a:avLst/>
          </a:prstGeom>
        </p:spPr>
        <p:txBody>
          <a:bodyPr/>
          <a:lstStyle>
            <a:lvl1pPr>
              <a:spcAft>
                <a:spcPts val="600"/>
              </a:spcAft>
              <a:defRPr sz="1200"/>
            </a:lvl1pPr>
            <a:lvl2pPr>
              <a:spcAft>
                <a:spcPts val="600"/>
              </a:spcAft>
              <a:defRPr sz="1200"/>
            </a:lvl2pPr>
            <a:lvl3pPr>
              <a:spcAft>
                <a:spcPts val="600"/>
              </a:spcAft>
              <a:defRPr sz="1200"/>
            </a:lvl3pPr>
            <a:lvl4pPr>
              <a:spcAft>
                <a:spcPts val="600"/>
              </a:spcAft>
              <a:defRPr sz="1200"/>
            </a:lvl4pPr>
            <a:lvl5pPr>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Holder 2">
            <a:extLst>
              <a:ext uri="{FF2B5EF4-FFF2-40B4-BE49-F238E27FC236}">
                <a16:creationId xmlns:a16="http://schemas.microsoft.com/office/drawing/2014/main" id="{A4BFB0A8-3910-FA2B-0AD5-2F67AF2A2C3F}"/>
              </a:ext>
            </a:extLst>
          </p:cNvPr>
          <p:cNvSpPr>
            <a:spLocks noGrp="1"/>
          </p:cNvSpPr>
          <p:nvPr>
            <p:ph type="title"/>
          </p:nvPr>
        </p:nvSpPr>
        <p:spPr>
          <a:xfrm>
            <a:off x="304800" y="226423"/>
            <a:ext cx="6914606" cy="975360"/>
          </a:xfrm>
          <a:prstGeom prst="rect">
            <a:avLst/>
          </a:prstGeom>
        </p:spPr>
        <p:txBody>
          <a:bodyPr lIns="0" tIns="0" rIns="0" bIns="0" anchor="ctr" anchorCtr="0">
            <a:noAutofit/>
          </a:bodyPr>
          <a:lstStyle>
            <a:lvl1pPr>
              <a:defRPr sz="2200" b="1" spc="-80" baseline="0">
                <a:solidFill>
                  <a:srgbClr val="000000"/>
                </a:solidFill>
              </a:defRPr>
            </a:lvl1pPr>
          </a:lstStyle>
          <a:p>
            <a:r>
              <a:rPr lang="en-US"/>
              <a:t>Click to edit Master title style</a:t>
            </a:r>
            <a:endParaRPr dirty="0"/>
          </a:p>
        </p:txBody>
      </p:sp>
    </p:spTree>
    <p:extLst>
      <p:ext uri="{BB962C8B-B14F-4D97-AF65-F5344CB8AC3E}">
        <p14:creationId xmlns:p14="http://schemas.microsoft.com/office/powerpoint/2010/main" val="4068570224"/>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Small 5">
    <p:spTree>
      <p:nvGrpSpPr>
        <p:cNvPr id="1" name=""/>
        <p:cNvGrpSpPr/>
        <p:nvPr/>
      </p:nvGrpSpPr>
      <p:grpSpPr>
        <a:xfrm>
          <a:off x="0" y="0"/>
          <a:ext cx="0" cy="0"/>
          <a:chOff x="0" y="0"/>
          <a:chExt cx="0" cy="0"/>
        </a:xfrm>
      </p:grpSpPr>
      <p:pic>
        <p:nvPicPr>
          <p:cNvPr id="8" name="Picture 7" descr="A group of arrows with different colors&#10;&#10;AI-generated content may be incorrect.">
            <a:extLst>
              <a:ext uri="{FF2B5EF4-FFF2-40B4-BE49-F238E27FC236}">
                <a16:creationId xmlns:a16="http://schemas.microsoft.com/office/drawing/2014/main" id="{FE7454D0-9851-2988-5D47-EFC5DF7A4F0B}"/>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79212"/>
            <a:ext cx="8778398" cy="1257219"/>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5D757F8A-CA83-ED46-CA55-AB1BBFACEA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2" name="Holder 6">
            <a:extLst>
              <a:ext uri="{FF2B5EF4-FFF2-40B4-BE49-F238E27FC236}">
                <a16:creationId xmlns:a16="http://schemas.microsoft.com/office/drawing/2014/main" id="{4693119C-52BE-497B-59DE-955E6049CADC}"/>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9" name="Content Placeholder 7">
            <a:extLst>
              <a:ext uri="{FF2B5EF4-FFF2-40B4-BE49-F238E27FC236}">
                <a16:creationId xmlns:a16="http://schemas.microsoft.com/office/drawing/2014/main" id="{897BD3BE-5370-A9A1-DB0B-3872FF772906}"/>
              </a:ext>
            </a:extLst>
          </p:cNvPr>
          <p:cNvSpPr>
            <a:spLocks noGrp="1"/>
          </p:cNvSpPr>
          <p:nvPr>
            <p:ph sz="quarter" idx="10"/>
          </p:nvPr>
        </p:nvSpPr>
        <p:spPr>
          <a:xfrm>
            <a:off x="304800" y="1484763"/>
            <a:ext cx="7106194" cy="3090862"/>
          </a:xfrm>
          <a:prstGeom prst="rect">
            <a:avLst/>
          </a:prstGeom>
        </p:spPr>
        <p:txBody>
          <a:bodyPr/>
          <a:lstStyle>
            <a:lvl1pPr>
              <a:spcAft>
                <a:spcPts val="600"/>
              </a:spcAft>
              <a:defRPr sz="1200"/>
            </a:lvl1pPr>
            <a:lvl2pPr>
              <a:spcAft>
                <a:spcPts val="600"/>
              </a:spcAft>
              <a:defRPr sz="1200"/>
            </a:lvl2pPr>
            <a:lvl3pPr>
              <a:spcAft>
                <a:spcPts val="600"/>
              </a:spcAft>
              <a:defRPr sz="1200"/>
            </a:lvl3pPr>
            <a:lvl4pPr>
              <a:spcAft>
                <a:spcPts val="600"/>
              </a:spcAft>
              <a:defRPr sz="1200"/>
            </a:lvl4pPr>
            <a:lvl5pPr>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Holder 2">
            <a:extLst>
              <a:ext uri="{FF2B5EF4-FFF2-40B4-BE49-F238E27FC236}">
                <a16:creationId xmlns:a16="http://schemas.microsoft.com/office/drawing/2014/main" id="{D2BE53B1-940B-39DC-EE91-8BC6D2C0940B}"/>
              </a:ext>
            </a:extLst>
          </p:cNvPr>
          <p:cNvSpPr>
            <a:spLocks noGrp="1"/>
          </p:cNvSpPr>
          <p:nvPr>
            <p:ph type="title"/>
          </p:nvPr>
        </p:nvSpPr>
        <p:spPr>
          <a:xfrm>
            <a:off x="304799" y="226423"/>
            <a:ext cx="7010401" cy="975360"/>
          </a:xfrm>
          <a:prstGeom prst="rect">
            <a:avLst/>
          </a:prstGeom>
        </p:spPr>
        <p:txBody>
          <a:bodyPr lIns="0" tIns="0" rIns="0" bIns="0" anchor="ctr" anchorCtr="0">
            <a:noAutofit/>
          </a:bodyPr>
          <a:lstStyle>
            <a:lvl1pPr>
              <a:defRPr sz="2200" b="1" spc="-80" baseline="0">
                <a:solidFill>
                  <a:srgbClr val="000000"/>
                </a:solidFill>
              </a:defRPr>
            </a:lvl1pPr>
          </a:lstStyle>
          <a:p>
            <a:r>
              <a:rPr lang="en-US"/>
              <a:t>Click to edit Master title style</a:t>
            </a:r>
            <a:endParaRPr dirty="0"/>
          </a:p>
        </p:txBody>
      </p:sp>
    </p:spTree>
    <p:extLst>
      <p:ext uri="{BB962C8B-B14F-4D97-AF65-F5344CB8AC3E}">
        <p14:creationId xmlns:p14="http://schemas.microsoft.com/office/powerpoint/2010/main" val="1146380631"/>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5" name="Picture 4" descr="A person in a suit holding a phone&#10;&#10;AI-generated content may be incorrect.">
            <a:extLst>
              <a:ext uri="{FF2B5EF4-FFF2-40B4-BE49-F238E27FC236}">
                <a16:creationId xmlns:a16="http://schemas.microsoft.com/office/drawing/2014/main" id="{1439F4B1-179B-D20B-BAC8-B699D0EBF95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Holder 2"/>
          <p:cNvSpPr>
            <a:spLocks noGrp="1"/>
          </p:cNvSpPr>
          <p:nvPr>
            <p:ph type="title"/>
          </p:nvPr>
        </p:nvSpPr>
        <p:spPr>
          <a:xfrm>
            <a:off x="304800" y="369518"/>
            <a:ext cx="4542773"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1" name="Content Placeholder 10">
            <a:extLst>
              <a:ext uri="{FF2B5EF4-FFF2-40B4-BE49-F238E27FC236}">
                <a16:creationId xmlns:a16="http://schemas.microsoft.com/office/drawing/2014/main" id="{3E270AA3-DF0D-EFE3-A929-BFCB17B751D1}"/>
              </a:ext>
            </a:extLst>
          </p:cNvPr>
          <p:cNvSpPr>
            <a:spLocks noGrp="1"/>
          </p:cNvSpPr>
          <p:nvPr>
            <p:ph sz="quarter" idx="12"/>
          </p:nvPr>
        </p:nvSpPr>
        <p:spPr>
          <a:xfrm>
            <a:off x="304800" y="1139686"/>
            <a:ext cx="4543425" cy="3527991"/>
          </a:xfrm>
          <a:prstGeom prst="rect">
            <a:avLst/>
          </a:prstGeom>
        </p:spPr>
        <p:txBody>
          <a:bodyPr>
            <a:noAutofit/>
          </a:bodyPr>
          <a:lstStyle>
            <a:lvl1pPr marL="171450" indent="-171450">
              <a:spcBef>
                <a:spcPts val="0"/>
              </a:spcBef>
              <a:spcAft>
                <a:spcPts val="600"/>
              </a:spcAft>
              <a:buFont typeface="Arial" panose="020B0604020202020204" pitchFamily="34" charset="0"/>
              <a:buChar char="•"/>
              <a:defRPr sz="1200">
                <a:solidFill>
                  <a:srgbClr val="000000"/>
                </a:solidFill>
                <a:latin typeface="+mn-lt"/>
              </a:defRPr>
            </a:lvl1pPr>
            <a:lvl2pPr marL="379385" indent="-171450">
              <a:spcBef>
                <a:spcPts val="0"/>
              </a:spcBef>
              <a:spcAft>
                <a:spcPts val="600"/>
              </a:spcAft>
              <a:buFont typeface="Arial" panose="020B0604020202020204" pitchFamily="34" charset="0"/>
              <a:buChar char="•"/>
              <a:defRPr sz="1200">
                <a:solidFill>
                  <a:srgbClr val="000000"/>
                </a:solidFill>
                <a:latin typeface="+mn-lt"/>
              </a:defRPr>
            </a:lvl2pPr>
            <a:lvl3pPr marL="587319" indent="-171450">
              <a:spcBef>
                <a:spcPts val="0"/>
              </a:spcBef>
              <a:spcAft>
                <a:spcPts val="600"/>
              </a:spcAft>
              <a:buFont typeface="Arial" panose="020B0604020202020204" pitchFamily="34" charset="0"/>
              <a:buChar char="•"/>
              <a:defRPr sz="1200">
                <a:solidFill>
                  <a:srgbClr val="000000"/>
                </a:solidFill>
                <a:latin typeface="+mn-lt"/>
              </a:defRPr>
            </a:lvl3pPr>
            <a:lvl4pPr marL="795254" indent="-171450">
              <a:spcBef>
                <a:spcPts val="0"/>
              </a:spcBef>
              <a:spcAft>
                <a:spcPts val="600"/>
              </a:spcAft>
              <a:buFont typeface="Arial" panose="020B0604020202020204" pitchFamily="34" charset="0"/>
              <a:buChar char="•"/>
              <a:defRPr sz="1200">
                <a:solidFill>
                  <a:srgbClr val="000000"/>
                </a:solidFill>
                <a:latin typeface="+mn-lt"/>
              </a:defRPr>
            </a:lvl4pPr>
            <a:lvl5pPr marL="1003188" indent="-171450">
              <a:spcBef>
                <a:spcPts val="0"/>
              </a:spcBef>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71DADFBA-E795-142B-E71E-0AA5BC0E6B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03470C18-B56B-788F-3095-F11B8FF071DD}"/>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Tree>
    <p:extLst>
      <p:ext uri="{BB962C8B-B14F-4D97-AF65-F5344CB8AC3E}">
        <p14:creationId xmlns:p14="http://schemas.microsoft.com/office/powerpoint/2010/main" val="196450503"/>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pic>
        <p:nvPicPr>
          <p:cNvPr id="3" name="Picture 2" descr="A close-up of a building&#10;&#10;AI-generated content may be incorrect.">
            <a:extLst>
              <a:ext uri="{FF2B5EF4-FFF2-40B4-BE49-F238E27FC236}">
                <a16:creationId xmlns:a16="http://schemas.microsoft.com/office/drawing/2014/main" id="{80CEEDD7-E2AA-DF3C-3D82-692E1EA80B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rgbClr val="BDBDBD"/>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6B0DB0BA-7829-857D-2CCA-32605734225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5" name="Holder 6">
            <a:extLst>
              <a:ext uri="{FF2B5EF4-FFF2-40B4-BE49-F238E27FC236}">
                <a16:creationId xmlns:a16="http://schemas.microsoft.com/office/drawing/2014/main" id="{D878BCF1-BC47-298D-FD89-1B8AF4511901}"/>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7" name="Holder 2">
            <a:extLst>
              <a:ext uri="{FF2B5EF4-FFF2-40B4-BE49-F238E27FC236}">
                <a16:creationId xmlns:a16="http://schemas.microsoft.com/office/drawing/2014/main" id="{4A2BBFAF-CF8C-B227-5ED0-F34A6A473A3C}"/>
              </a:ext>
            </a:extLst>
          </p:cNvPr>
          <p:cNvSpPr>
            <a:spLocks noGrp="1"/>
          </p:cNvSpPr>
          <p:nvPr>
            <p:ph type="title"/>
          </p:nvPr>
        </p:nvSpPr>
        <p:spPr>
          <a:xfrm>
            <a:off x="304800" y="369518"/>
            <a:ext cx="4542773"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0" name="Content Placeholder 10">
            <a:extLst>
              <a:ext uri="{FF2B5EF4-FFF2-40B4-BE49-F238E27FC236}">
                <a16:creationId xmlns:a16="http://schemas.microsoft.com/office/drawing/2014/main" id="{44EF710D-45F7-9857-2A08-41CDC8E4BE32}"/>
              </a:ext>
            </a:extLst>
          </p:cNvPr>
          <p:cNvSpPr>
            <a:spLocks noGrp="1"/>
          </p:cNvSpPr>
          <p:nvPr>
            <p:ph sz="quarter" idx="12"/>
          </p:nvPr>
        </p:nvSpPr>
        <p:spPr>
          <a:xfrm>
            <a:off x="304800" y="1139686"/>
            <a:ext cx="4543425"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435450"/>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5" name="Picture 4" descr="A person and person using a computer&#10;&#10;AI-generated content may be incorrect.">
            <a:extLst>
              <a:ext uri="{FF2B5EF4-FFF2-40B4-BE49-F238E27FC236}">
                <a16:creationId xmlns:a16="http://schemas.microsoft.com/office/drawing/2014/main" id="{1AE24CC6-8EFB-0665-914D-F8C15FF056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990DB900-FD54-8560-2FFB-5601B0B81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5E43D45D-0AB2-675C-50B6-7F08B3616C60}"/>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10" name="Holder 2">
            <a:extLst>
              <a:ext uri="{FF2B5EF4-FFF2-40B4-BE49-F238E27FC236}">
                <a16:creationId xmlns:a16="http://schemas.microsoft.com/office/drawing/2014/main" id="{D57A417F-D9A4-B430-6980-38753B0C64BF}"/>
              </a:ext>
            </a:extLst>
          </p:cNvPr>
          <p:cNvSpPr>
            <a:spLocks noGrp="1"/>
          </p:cNvSpPr>
          <p:nvPr>
            <p:ph type="title"/>
          </p:nvPr>
        </p:nvSpPr>
        <p:spPr>
          <a:xfrm>
            <a:off x="304800" y="369518"/>
            <a:ext cx="4542773"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1" name="Content Placeholder 10">
            <a:extLst>
              <a:ext uri="{FF2B5EF4-FFF2-40B4-BE49-F238E27FC236}">
                <a16:creationId xmlns:a16="http://schemas.microsoft.com/office/drawing/2014/main" id="{2CC30FF1-1B8A-02E1-13A1-9A4DAE6D155D}"/>
              </a:ext>
            </a:extLst>
          </p:cNvPr>
          <p:cNvSpPr>
            <a:spLocks noGrp="1"/>
          </p:cNvSpPr>
          <p:nvPr>
            <p:ph sz="quarter" idx="12"/>
          </p:nvPr>
        </p:nvSpPr>
        <p:spPr>
          <a:xfrm>
            <a:off x="304800" y="1139686"/>
            <a:ext cx="4543425"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3496670"/>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pic>
        <p:nvPicPr>
          <p:cNvPr id="3" name="Picture 2" descr="A close-up of a colorful background&#10;&#10;AI-generated content may be incorrect.">
            <a:extLst>
              <a:ext uri="{FF2B5EF4-FFF2-40B4-BE49-F238E27FC236}">
                <a16:creationId xmlns:a16="http://schemas.microsoft.com/office/drawing/2014/main" id="{2B9A655E-01D1-0602-25B5-F9ABAD9CED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990DB900-FD54-8560-2FFB-5601B0B81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5E43D45D-0AB2-675C-50B6-7F08B3616C60}"/>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10" name="Holder 2">
            <a:extLst>
              <a:ext uri="{FF2B5EF4-FFF2-40B4-BE49-F238E27FC236}">
                <a16:creationId xmlns:a16="http://schemas.microsoft.com/office/drawing/2014/main" id="{D57A417F-D9A4-B430-6980-38753B0C64BF}"/>
              </a:ext>
            </a:extLst>
          </p:cNvPr>
          <p:cNvSpPr>
            <a:spLocks noGrp="1"/>
          </p:cNvSpPr>
          <p:nvPr>
            <p:ph type="title"/>
          </p:nvPr>
        </p:nvSpPr>
        <p:spPr>
          <a:xfrm>
            <a:off x="304800" y="369518"/>
            <a:ext cx="4542773"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1" name="Content Placeholder 10">
            <a:extLst>
              <a:ext uri="{FF2B5EF4-FFF2-40B4-BE49-F238E27FC236}">
                <a16:creationId xmlns:a16="http://schemas.microsoft.com/office/drawing/2014/main" id="{2CC30FF1-1B8A-02E1-13A1-9A4DAE6D155D}"/>
              </a:ext>
            </a:extLst>
          </p:cNvPr>
          <p:cNvSpPr>
            <a:spLocks noGrp="1"/>
          </p:cNvSpPr>
          <p:nvPr>
            <p:ph sz="quarter" idx="12"/>
          </p:nvPr>
        </p:nvSpPr>
        <p:spPr>
          <a:xfrm>
            <a:off x="304800" y="1139686"/>
            <a:ext cx="4543425"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439633"/>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25000"/>
            <a:lumOff val="7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918E20-A09F-577A-0074-423254EB1286}"/>
              </a:ext>
            </a:extLst>
          </p:cNvPr>
          <p:cNvSpPr/>
          <p:nvPr userDrawn="1"/>
        </p:nvSpPr>
        <p:spPr>
          <a:xfrm>
            <a:off x="0" y="0"/>
            <a:ext cx="346509"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erson holding a file&#10;&#10;AI-generated content may be incorrect.">
            <a:extLst>
              <a:ext uri="{FF2B5EF4-FFF2-40B4-BE49-F238E27FC236}">
                <a16:creationId xmlns:a16="http://schemas.microsoft.com/office/drawing/2014/main" id="{E46851F2-4809-FD46-4EBA-A4E55D374B7D}"/>
              </a:ext>
            </a:extLst>
          </p:cNvPr>
          <p:cNvPicPr>
            <a:picLocks noChangeAspect="1"/>
          </p:cNvPicPr>
          <p:nvPr userDrawn="1"/>
        </p:nvPicPr>
        <p:blipFill>
          <a:blip r:embed="rId2">
            <a:extLst>
              <a:ext uri="{28A0092B-C50C-407E-A947-70E740481C1C}">
                <a14:useLocalDpi xmlns:a14="http://schemas.microsoft.com/office/drawing/2010/main"/>
              </a:ext>
            </a:extLst>
          </a:blip>
          <a:srcRect r="650"/>
          <a:stretch>
            <a:fillRect/>
          </a:stretch>
        </p:blipFill>
        <p:spPr>
          <a:xfrm>
            <a:off x="41345" y="-9525"/>
            <a:ext cx="9102656" cy="5158298"/>
          </a:xfrm>
          <a:prstGeom prst="rect">
            <a:avLst/>
          </a:prstGeom>
        </p:spPr>
      </p:pic>
      <p:pic>
        <p:nvPicPr>
          <p:cNvPr id="4" name="Picture 3" descr="A black and grey logo&#10;&#10;AI-generated content may be incorrect.">
            <a:extLst>
              <a:ext uri="{FF2B5EF4-FFF2-40B4-BE49-F238E27FC236}">
                <a16:creationId xmlns:a16="http://schemas.microsoft.com/office/drawing/2014/main" id="{E9BED8C5-21D0-5E95-3E11-6796136B97A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2940" y="337265"/>
            <a:ext cx="1741913" cy="640080"/>
          </a:xfrm>
          <a:prstGeom prst="rect">
            <a:avLst/>
          </a:prstGeom>
        </p:spPr>
      </p:pic>
      <p:sp>
        <p:nvSpPr>
          <p:cNvPr id="12" name="Subtitle 2">
            <a:extLst>
              <a:ext uri="{FF2B5EF4-FFF2-40B4-BE49-F238E27FC236}">
                <a16:creationId xmlns:a16="http://schemas.microsoft.com/office/drawing/2014/main" id="{21FA0630-F5C6-7401-D8E1-EC95BB2B9F3C}"/>
              </a:ext>
            </a:extLst>
          </p:cNvPr>
          <p:cNvSpPr>
            <a:spLocks noGrp="1"/>
          </p:cNvSpPr>
          <p:nvPr>
            <p:ph type="subTitle" idx="1"/>
          </p:nvPr>
        </p:nvSpPr>
        <p:spPr>
          <a:xfrm>
            <a:off x="238772" y="2518410"/>
            <a:ext cx="3728666" cy="360944"/>
          </a:xfrm>
          <a:prstGeom prst="rect">
            <a:avLst/>
          </a:prstGeom>
        </p:spPr>
        <p:txBody>
          <a:bodyPr>
            <a:noAutofit/>
          </a:bodyPr>
          <a:lstStyle>
            <a:lvl1pPr marL="0" indent="0" algn="l">
              <a:buNone/>
              <a:defRPr sz="1800" b="0" i="0" spc="0" baseline="0">
                <a:solidFill>
                  <a:srgbClr val="000000"/>
                </a:solidFill>
                <a:latin typeface="+mn-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B6FF6A4A-BDE1-1684-F436-57DE66904E65}"/>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E0E0E0"/>
                </a:solidFill>
                <a:latin typeface="+mn-lt"/>
                <a:cs typeface="Verdana"/>
              </a:rPr>
              <a:t>‹#›</a:t>
            </a:fld>
            <a:endParaRPr lang="en-US" sz="900" b="0" i="0" dirty="0" err="1">
              <a:solidFill>
                <a:srgbClr val="E0E0E0"/>
              </a:solidFill>
              <a:latin typeface="+mn-lt"/>
              <a:cs typeface="Verdana"/>
            </a:endParaRPr>
          </a:p>
        </p:txBody>
      </p:sp>
      <p:sp>
        <p:nvSpPr>
          <p:cNvPr id="14" name="Holder 6">
            <a:extLst>
              <a:ext uri="{FF2B5EF4-FFF2-40B4-BE49-F238E27FC236}">
                <a16:creationId xmlns:a16="http://schemas.microsoft.com/office/drawing/2014/main" id="{610FFBE0-9B1E-3207-F8AE-1AF01BBB9117}"/>
              </a:ext>
            </a:extLst>
          </p:cNvPr>
          <p:cNvSpPr txBox="1">
            <a:spLocks/>
          </p:cNvSpPr>
          <p:nvPr userDrawn="1"/>
        </p:nvSpPr>
        <p:spPr>
          <a:xfrm>
            <a:off x="239829" y="4881752"/>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8C8C8C"/>
                </a:solidFill>
                <a:effectLst/>
                <a:latin typeface="+mn-lt"/>
                <a:cs typeface="Arial" panose="020B0604020202020204" pitchFamily="34" charset="0"/>
              </a:rPr>
              <a:t>Insight Proprietary &amp; Confidential.</a:t>
            </a:r>
            <a:r>
              <a:rPr lang="en-US" sz="600" b="0" i="1" baseline="0" dirty="0">
                <a:solidFill>
                  <a:srgbClr val="8C8C8C"/>
                </a:solidFill>
                <a:effectLst/>
                <a:latin typeface="+mn-lt"/>
                <a:cs typeface="Arial" panose="020B0604020202020204" pitchFamily="34" charset="0"/>
              </a:rPr>
              <a:t> Do Not Copy or Distribute. </a:t>
            </a:r>
            <a:r>
              <a:rPr lang="en-US" sz="600" b="0" i="1" kern="1200" dirty="0">
                <a:solidFill>
                  <a:srgbClr val="8C8C8C"/>
                </a:solidFill>
                <a:latin typeface="+mn-lt"/>
                <a:ea typeface="+mn-ea"/>
                <a:cs typeface="Arial" panose="020B0604020202020204" pitchFamily="34" charset="0"/>
              </a:rPr>
              <a:t>© 2026 Insight</a:t>
            </a:r>
            <a:r>
              <a:rPr lang="en-US" sz="600" b="0" i="1" baseline="0" dirty="0">
                <a:solidFill>
                  <a:srgbClr val="8C8C8C"/>
                </a:solidFill>
                <a:effectLst/>
                <a:latin typeface="+mn-lt"/>
                <a:cs typeface="Arial" panose="020B0604020202020204" pitchFamily="34" charset="0"/>
              </a:rPr>
              <a:t>. All Rights Reserved.</a:t>
            </a:r>
            <a:endParaRPr lang="en-US" sz="600" b="0" i="1" dirty="0">
              <a:solidFill>
                <a:srgbClr val="8C8C8C"/>
              </a:solidFill>
              <a:effectLst/>
              <a:latin typeface="+mn-lt"/>
              <a:cs typeface="Arial" panose="020B0604020202020204" pitchFamily="34" charset="0"/>
            </a:endParaRPr>
          </a:p>
        </p:txBody>
      </p:sp>
      <p:sp>
        <p:nvSpPr>
          <p:cNvPr id="2" name="Title 1">
            <a:extLst>
              <a:ext uri="{FF2B5EF4-FFF2-40B4-BE49-F238E27FC236}">
                <a16:creationId xmlns:a16="http://schemas.microsoft.com/office/drawing/2014/main" id="{A5FD2ACE-32F3-C88C-BD5C-91CFF4692C5B}"/>
              </a:ext>
            </a:extLst>
          </p:cNvPr>
          <p:cNvSpPr>
            <a:spLocks noGrp="1"/>
          </p:cNvSpPr>
          <p:nvPr>
            <p:ph type="ctrTitle"/>
          </p:nvPr>
        </p:nvSpPr>
        <p:spPr>
          <a:xfrm>
            <a:off x="238772" y="1181880"/>
            <a:ext cx="4063721" cy="1309398"/>
          </a:xfrm>
          <a:prstGeom prst="rect">
            <a:avLst/>
          </a:prstGeom>
        </p:spPr>
        <p:txBody>
          <a:bodyPr anchor="t" anchorCtr="0">
            <a:noAutofit/>
          </a:bodyPr>
          <a:lstStyle>
            <a:lvl1pPr algn="l">
              <a:defRPr sz="3800" b="1" i="0" spc="-130" baseline="0">
                <a:solidFill>
                  <a:srgbClr val="000000"/>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4355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pic>
        <p:nvPicPr>
          <p:cNvPr id="5" name="Picture 4" descr="A group of people standing together&#10;&#10;AI-generated content may be incorrect.">
            <a:extLst>
              <a:ext uri="{FF2B5EF4-FFF2-40B4-BE49-F238E27FC236}">
                <a16:creationId xmlns:a16="http://schemas.microsoft.com/office/drawing/2014/main" id="{6BBAC5B4-30C2-0F4E-47B2-C07E449A4C07}"/>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78059" y="0"/>
            <a:ext cx="9222059" cy="5143500"/>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4" name="Picture 3" descr="A black and grey logo&#10;&#10;AI-generated content may be incorrect.">
            <a:extLst>
              <a:ext uri="{FF2B5EF4-FFF2-40B4-BE49-F238E27FC236}">
                <a16:creationId xmlns:a16="http://schemas.microsoft.com/office/drawing/2014/main" id="{990DB900-FD54-8560-2FFB-5601B0B81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5E43D45D-0AB2-675C-50B6-7F08B3616C60}"/>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10" name="Holder 2">
            <a:extLst>
              <a:ext uri="{FF2B5EF4-FFF2-40B4-BE49-F238E27FC236}">
                <a16:creationId xmlns:a16="http://schemas.microsoft.com/office/drawing/2014/main" id="{D57A417F-D9A4-B430-6980-38753B0C64BF}"/>
              </a:ext>
            </a:extLst>
          </p:cNvPr>
          <p:cNvSpPr>
            <a:spLocks noGrp="1"/>
          </p:cNvSpPr>
          <p:nvPr>
            <p:ph type="title"/>
          </p:nvPr>
        </p:nvSpPr>
        <p:spPr>
          <a:xfrm>
            <a:off x="304800" y="369518"/>
            <a:ext cx="4542773"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1" name="Content Placeholder 10">
            <a:extLst>
              <a:ext uri="{FF2B5EF4-FFF2-40B4-BE49-F238E27FC236}">
                <a16:creationId xmlns:a16="http://schemas.microsoft.com/office/drawing/2014/main" id="{2CC30FF1-1B8A-02E1-13A1-9A4DAE6D155D}"/>
              </a:ext>
            </a:extLst>
          </p:cNvPr>
          <p:cNvSpPr>
            <a:spLocks noGrp="1"/>
          </p:cNvSpPr>
          <p:nvPr>
            <p:ph sz="quarter" idx="12"/>
          </p:nvPr>
        </p:nvSpPr>
        <p:spPr>
          <a:xfrm>
            <a:off x="304800" y="1139686"/>
            <a:ext cx="4543425"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684236"/>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riginal)">
    <p:spTree>
      <p:nvGrpSpPr>
        <p:cNvPr id="1" name=""/>
        <p:cNvGrpSpPr/>
        <p:nvPr/>
      </p:nvGrpSpPr>
      <p:grpSpPr>
        <a:xfrm>
          <a:off x="0" y="0"/>
          <a:ext cx="0" cy="0"/>
          <a:chOff x="0" y="0"/>
          <a:chExt cx="0" cy="0"/>
        </a:xfrm>
      </p:grpSpPr>
      <p:pic>
        <p:nvPicPr>
          <p:cNvPr id="3" name="Picture 2" descr="A white background with pink spots&#10;&#10;AI-generated content may be incorrect.">
            <a:extLst>
              <a:ext uri="{FF2B5EF4-FFF2-40B4-BE49-F238E27FC236}">
                <a16:creationId xmlns:a16="http://schemas.microsoft.com/office/drawing/2014/main" id="{4FBB883D-2A4C-9154-1EF6-345BF82858CD}"/>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tx1"/>
                </a:solidFill>
                <a:latin typeface="+mn-lt"/>
              </a:defRPr>
            </a:lvl1pPr>
          </a:lstStyle>
          <a:p>
            <a:fld id="{B6F15528-21DE-4FAA-801E-634DDDAF4B2B}" type="slidenum">
              <a:rPr lang="en-US" smtClean="0"/>
              <a:pPr/>
              <a:t>‹#›</a:t>
            </a:fld>
            <a:endParaRPr lang="en-US" dirty="0"/>
          </a:p>
        </p:txBody>
      </p:sp>
      <p:pic>
        <p:nvPicPr>
          <p:cNvPr id="5" name="Picture 4" descr="A black and grey logo&#10;&#10;AI-generated content may be incorrect.">
            <a:extLst>
              <a:ext uri="{FF2B5EF4-FFF2-40B4-BE49-F238E27FC236}">
                <a16:creationId xmlns:a16="http://schemas.microsoft.com/office/drawing/2014/main" id="{1C723F17-201A-79E8-D3AE-1886428CA1D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0113C8FD-4E9B-8BDA-4110-C3A9B26CDB22}"/>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1" name="Content Placeholder 10">
            <a:extLst>
              <a:ext uri="{FF2B5EF4-FFF2-40B4-BE49-F238E27FC236}">
                <a16:creationId xmlns:a16="http://schemas.microsoft.com/office/drawing/2014/main" id="{CBCB9191-8441-7969-6BAA-2EF0BBB8A425}"/>
              </a:ext>
            </a:extLst>
          </p:cNvPr>
          <p:cNvSpPr>
            <a:spLocks noGrp="1"/>
          </p:cNvSpPr>
          <p:nvPr>
            <p:ph sz="quarter" idx="12"/>
          </p:nvPr>
        </p:nvSpPr>
        <p:spPr>
          <a:xfrm>
            <a:off x="304800" y="1139686"/>
            <a:ext cx="850392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a:extLst>
              <a:ext uri="{FF2B5EF4-FFF2-40B4-BE49-F238E27FC236}">
                <a16:creationId xmlns:a16="http://schemas.microsoft.com/office/drawing/2014/main" id="{F97498B6-84F0-22B7-58EF-D66D9CCFE00F}"/>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
        <p:nvSpPr>
          <p:cNvPr id="2" name="Holder 6">
            <a:extLst>
              <a:ext uri="{FF2B5EF4-FFF2-40B4-BE49-F238E27FC236}">
                <a16:creationId xmlns:a16="http://schemas.microsoft.com/office/drawing/2014/main" id="{74B6CD8D-FC4F-199B-700C-ECAD82A6E0E7}"/>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Tree>
    <p:extLst>
      <p:ext uri="{BB962C8B-B14F-4D97-AF65-F5344CB8AC3E}">
        <p14:creationId xmlns:p14="http://schemas.microsoft.com/office/powerpoint/2010/main" val="1674461175"/>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descr="A white background with pink spots&#10;&#10;AI-generated content may be incorrect.">
            <a:extLst>
              <a:ext uri="{FF2B5EF4-FFF2-40B4-BE49-F238E27FC236}">
                <a16:creationId xmlns:a16="http://schemas.microsoft.com/office/drawing/2014/main" id="{19F4BA4B-38B7-1F91-8AB2-39317123B98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A91CAB1A-58F0-C69D-8F36-80818FD63BB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2">
            <a:extLst>
              <a:ext uri="{FF2B5EF4-FFF2-40B4-BE49-F238E27FC236}">
                <a16:creationId xmlns:a16="http://schemas.microsoft.com/office/drawing/2014/main" id="{52F0BCBE-D436-B644-5799-26BD4222484D}"/>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8" name="Content Placeholder 10">
            <a:extLst>
              <a:ext uri="{FF2B5EF4-FFF2-40B4-BE49-F238E27FC236}">
                <a16:creationId xmlns:a16="http://schemas.microsoft.com/office/drawing/2014/main" id="{EC3E39A8-16DB-6B43-436B-EF5CB2678C2F}"/>
              </a:ext>
            </a:extLst>
          </p:cNvPr>
          <p:cNvSpPr>
            <a:spLocks noGrp="1"/>
          </p:cNvSpPr>
          <p:nvPr>
            <p:ph sz="quarter" idx="12"/>
          </p:nvPr>
        </p:nvSpPr>
        <p:spPr>
          <a:xfrm>
            <a:off x="304800" y="1139686"/>
            <a:ext cx="411480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a:extLst>
              <a:ext uri="{FF2B5EF4-FFF2-40B4-BE49-F238E27FC236}">
                <a16:creationId xmlns:a16="http://schemas.microsoft.com/office/drawing/2014/main" id="{EFC0A5C6-5186-94FB-22BD-DEFF8D95B11C}"/>
              </a:ext>
            </a:extLst>
          </p:cNvPr>
          <p:cNvSpPr>
            <a:spLocks noGrp="1"/>
          </p:cNvSpPr>
          <p:nvPr>
            <p:ph sz="quarter" idx="13"/>
          </p:nvPr>
        </p:nvSpPr>
        <p:spPr>
          <a:xfrm>
            <a:off x="4672584" y="1139686"/>
            <a:ext cx="411480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Holder 6">
            <a:extLst>
              <a:ext uri="{FF2B5EF4-FFF2-40B4-BE49-F238E27FC236}">
                <a16:creationId xmlns:a16="http://schemas.microsoft.com/office/drawing/2014/main" id="{ED0C64E9-B87D-E170-7894-34249D5E83BD}"/>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4" name="Text Placeholder 3">
            <a:extLst>
              <a:ext uri="{FF2B5EF4-FFF2-40B4-BE49-F238E27FC236}">
                <a16:creationId xmlns:a16="http://schemas.microsoft.com/office/drawing/2014/main" id="{63BB243D-CD83-6232-92F7-A411B32DB10D}"/>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2251211850"/>
      </p:ext>
    </p:extLst>
  </p:cSld>
  <p:clrMapOvr>
    <a:masterClrMapping/>
  </p:clrMapOvr>
  <p:extLst>
    <p:ext uri="{DCECCB84-F9BA-43D5-87BE-67443E8EF086}">
      <p15:sldGuideLst xmlns:p15="http://schemas.microsoft.com/office/powerpoint/2012/main">
        <p15:guide id="1" pos="192">
          <p15:clr>
            <a:srgbClr val="FBAE40"/>
          </p15:clr>
        </p15:guide>
        <p15:guide id="2" pos="5568">
          <p15:clr>
            <a:srgbClr val="FBAE40"/>
          </p15:clr>
        </p15:guide>
        <p15:guide id="3" orient="horz" pos="3156">
          <p15:clr>
            <a:srgbClr val="FBAE40"/>
          </p15:clr>
        </p15:guide>
        <p15:guide id="4" orient="horz" pos="204">
          <p15:clr>
            <a:srgbClr val="FBAE40"/>
          </p15:clr>
        </p15:guide>
        <p15:guide id="6" pos="2880">
          <p15:clr>
            <a:srgbClr val="FBAE40"/>
          </p15:clr>
        </p15:guide>
        <p15:guide id="9"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11" name="Picture 10" descr="A white background with pink spots&#10;&#10;AI-generated content may be incorrect.">
            <a:extLst>
              <a:ext uri="{FF2B5EF4-FFF2-40B4-BE49-F238E27FC236}">
                <a16:creationId xmlns:a16="http://schemas.microsoft.com/office/drawing/2014/main" id="{6DE86D3C-4A56-10CD-A079-05DD9BFE532B}"/>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A91CAB1A-58F0-C69D-8F36-80818FD63BB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2">
            <a:extLst>
              <a:ext uri="{FF2B5EF4-FFF2-40B4-BE49-F238E27FC236}">
                <a16:creationId xmlns:a16="http://schemas.microsoft.com/office/drawing/2014/main" id="{52F0BCBE-D436-B644-5799-26BD4222484D}"/>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8" name="Content Placeholder 10">
            <a:extLst>
              <a:ext uri="{FF2B5EF4-FFF2-40B4-BE49-F238E27FC236}">
                <a16:creationId xmlns:a16="http://schemas.microsoft.com/office/drawing/2014/main" id="{EC3E39A8-16DB-6B43-436B-EF5CB2678C2F}"/>
              </a:ext>
            </a:extLst>
          </p:cNvPr>
          <p:cNvSpPr>
            <a:spLocks noGrp="1"/>
          </p:cNvSpPr>
          <p:nvPr>
            <p:ph sz="quarter" idx="12"/>
          </p:nvPr>
        </p:nvSpPr>
        <p:spPr>
          <a:xfrm>
            <a:off x="304800" y="1139686"/>
            <a:ext cx="274320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10">
            <a:extLst>
              <a:ext uri="{FF2B5EF4-FFF2-40B4-BE49-F238E27FC236}">
                <a16:creationId xmlns:a16="http://schemas.microsoft.com/office/drawing/2014/main" id="{33C4440A-6B6F-6D58-8BCE-78F0D051D9C8}"/>
              </a:ext>
            </a:extLst>
          </p:cNvPr>
          <p:cNvSpPr>
            <a:spLocks noGrp="1"/>
          </p:cNvSpPr>
          <p:nvPr>
            <p:ph sz="quarter" idx="13"/>
          </p:nvPr>
        </p:nvSpPr>
        <p:spPr>
          <a:xfrm>
            <a:off x="3185160" y="1139686"/>
            <a:ext cx="274320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0">
            <a:extLst>
              <a:ext uri="{FF2B5EF4-FFF2-40B4-BE49-F238E27FC236}">
                <a16:creationId xmlns:a16="http://schemas.microsoft.com/office/drawing/2014/main" id="{CDD22640-588A-017A-D8EF-24FAE9266934}"/>
              </a:ext>
            </a:extLst>
          </p:cNvPr>
          <p:cNvSpPr>
            <a:spLocks noGrp="1"/>
          </p:cNvSpPr>
          <p:nvPr>
            <p:ph sz="quarter" idx="14"/>
          </p:nvPr>
        </p:nvSpPr>
        <p:spPr>
          <a:xfrm>
            <a:off x="6065520" y="1139685"/>
            <a:ext cx="2743200" cy="3527991"/>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Holder 6">
            <a:extLst>
              <a:ext uri="{FF2B5EF4-FFF2-40B4-BE49-F238E27FC236}">
                <a16:creationId xmlns:a16="http://schemas.microsoft.com/office/drawing/2014/main" id="{7F5E74FD-FEDA-6053-D50E-B3E1E5C23810}"/>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817820E3-95AA-BE27-BDD8-BDEBD179F3F9}"/>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591474949"/>
      </p:ext>
    </p:extLst>
  </p:cSld>
  <p:clrMapOvr>
    <a:masterClrMapping/>
  </p:clrMapOvr>
  <p:extLst>
    <p:ext uri="{DCECCB84-F9BA-43D5-87BE-67443E8EF086}">
      <p15:sldGuideLst xmlns:p15="http://schemas.microsoft.com/office/powerpoint/2012/main">
        <p15:guide id="1" pos="192">
          <p15:clr>
            <a:srgbClr val="FBAE40"/>
          </p15:clr>
        </p15:guide>
        <p15:guide id="2" pos="5568">
          <p15:clr>
            <a:srgbClr val="FBAE40"/>
          </p15:clr>
        </p15:guide>
        <p15:guide id="3" orient="horz" pos="3156">
          <p15:clr>
            <a:srgbClr val="FBAE40"/>
          </p15:clr>
        </p15:guide>
        <p15:guide id="4" orient="horz" pos="204">
          <p15:clr>
            <a:srgbClr val="FBAE40"/>
          </p15:clr>
        </p15:guide>
        <p15:guide id="6" pos="2880">
          <p15:clr>
            <a:srgbClr val="FBAE40"/>
          </p15:clr>
        </p15:guide>
        <p15:guide id="9"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4" name="Picture 3" descr="A white background with pink spots&#10;&#10;AI-generated content may be incorrect.">
            <a:extLst>
              <a:ext uri="{FF2B5EF4-FFF2-40B4-BE49-F238E27FC236}">
                <a16:creationId xmlns:a16="http://schemas.microsoft.com/office/drawing/2014/main" id="{52A6D5CE-63CA-7A9D-ED7A-425EB97C801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A91CAB1A-58F0-C69D-8F36-80818FD63BB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2">
            <a:extLst>
              <a:ext uri="{FF2B5EF4-FFF2-40B4-BE49-F238E27FC236}">
                <a16:creationId xmlns:a16="http://schemas.microsoft.com/office/drawing/2014/main" id="{52F0BCBE-D436-B644-5799-26BD4222484D}"/>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8" name="Content Placeholder 10">
            <a:extLst>
              <a:ext uri="{FF2B5EF4-FFF2-40B4-BE49-F238E27FC236}">
                <a16:creationId xmlns:a16="http://schemas.microsoft.com/office/drawing/2014/main" id="{EC3E39A8-16DB-6B43-436B-EF5CB2678C2F}"/>
              </a:ext>
            </a:extLst>
          </p:cNvPr>
          <p:cNvSpPr>
            <a:spLocks noGrp="1"/>
          </p:cNvSpPr>
          <p:nvPr>
            <p:ph sz="quarter" idx="12"/>
          </p:nvPr>
        </p:nvSpPr>
        <p:spPr>
          <a:xfrm>
            <a:off x="304800" y="1139686"/>
            <a:ext cx="4114800" cy="1737360"/>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0">
            <a:extLst>
              <a:ext uri="{FF2B5EF4-FFF2-40B4-BE49-F238E27FC236}">
                <a16:creationId xmlns:a16="http://schemas.microsoft.com/office/drawing/2014/main" id="{EFC0A5C6-5186-94FB-22BD-DEFF8D95B11C}"/>
              </a:ext>
            </a:extLst>
          </p:cNvPr>
          <p:cNvSpPr>
            <a:spLocks noGrp="1"/>
          </p:cNvSpPr>
          <p:nvPr>
            <p:ph sz="quarter" idx="13"/>
          </p:nvPr>
        </p:nvSpPr>
        <p:spPr>
          <a:xfrm>
            <a:off x="4672584" y="1139686"/>
            <a:ext cx="4114800" cy="1737360"/>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a:extLst>
              <a:ext uri="{FF2B5EF4-FFF2-40B4-BE49-F238E27FC236}">
                <a16:creationId xmlns:a16="http://schemas.microsoft.com/office/drawing/2014/main" id="{7BAB1220-00D6-608D-4FCA-0212F808323F}"/>
              </a:ext>
            </a:extLst>
          </p:cNvPr>
          <p:cNvSpPr>
            <a:spLocks noGrp="1"/>
          </p:cNvSpPr>
          <p:nvPr>
            <p:ph sz="quarter" idx="14"/>
          </p:nvPr>
        </p:nvSpPr>
        <p:spPr>
          <a:xfrm>
            <a:off x="301752" y="2995861"/>
            <a:ext cx="4114800" cy="1737360"/>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0">
            <a:extLst>
              <a:ext uri="{FF2B5EF4-FFF2-40B4-BE49-F238E27FC236}">
                <a16:creationId xmlns:a16="http://schemas.microsoft.com/office/drawing/2014/main" id="{C7F8D087-51A0-828A-C304-0ED5A471D212}"/>
              </a:ext>
            </a:extLst>
          </p:cNvPr>
          <p:cNvSpPr>
            <a:spLocks noGrp="1"/>
          </p:cNvSpPr>
          <p:nvPr>
            <p:ph sz="quarter" idx="15"/>
          </p:nvPr>
        </p:nvSpPr>
        <p:spPr>
          <a:xfrm>
            <a:off x="4669536" y="2995861"/>
            <a:ext cx="4114800" cy="1737360"/>
          </a:xfrm>
          <a:prstGeom prst="rect">
            <a:avLst/>
          </a:prstGeom>
        </p:spPr>
        <p:txBody>
          <a:bodyPr>
            <a:noAutofit/>
          </a:bodyPr>
          <a:lstStyle>
            <a:lvl1pPr marL="171450" indent="-171450">
              <a:spcAft>
                <a:spcPts val="600"/>
              </a:spcAft>
              <a:buFont typeface="Arial" panose="020B0604020202020204" pitchFamily="34" charset="0"/>
              <a:buChar char="•"/>
              <a:defRPr sz="1200">
                <a:solidFill>
                  <a:srgbClr val="000000"/>
                </a:solidFill>
                <a:latin typeface="+mn-lt"/>
              </a:defRPr>
            </a:lvl1pPr>
            <a:lvl2pPr marL="379385" indent="-171450">
              <a:spcAft>
                <a:spcPts val="600"/>
              </a:spcAft>
              <a:buFont typeface="Arial" panose="020B0604020202020204" pitchFamily="34" charset="0"/>
              <a:buChar char="•"/>
              <a:defRPr sz="1200">
                <a:solidFill>
                  <a:srgbClr val="000000"/>
                </a:solidFill>
                <a:latin typeface="+mn-lt"/>
              </a:defRPr>
            </a:lvl2pPr>
            <a:lvl3pPr marL="587319" indent="-171450">
              <a:spcAft>
                <a:spcPts val="600"/>
              </a:spcAft>
              <a:buFont typeface="Arial" panose="020B0604020202020204" pitchFamily="34" charset="0"/>
              <a:buChar char="•"/>
              <a:defRPr sz="1200">
                <a:solidFill>
                  <a:srgbClr val="000000"/>
                </a:solidFill>
                <a:latin typeface="+mn-lt"/>
              </a:defRPr>
            </a:lvl3pPr>
            <a:lvl4pPr marL="795254" indent="-171450">
              <a:spcAft>
                <a:spcPts val="600"/>
              </a:spcAft>
              <a:buFont typeface="Arial" panose="020B0604020202020204" pitchFamily="34" charset="0"/>
              <a:buChar char="•"/>
              <a:defRPr sz="1200">
                <a:solidFill>
                  <a:srgbClr val="000000"/>
                </a:solidFill>
                <a:latin typeface="+mn-lt"/>
              </a:defRPr>
            </a:lvl4pPr>
            <a:lvl5pPr marL="1003188" indent="-171450">
              <a:spcAft>
                <a:spcPts val="600"/>
              </a:spcAft>
              <a:buFont typeface="Arial" panose="020B0604020202020204" pitchFamily="34" charset="0"/>
              <a:buChar char="•"/>
              <a:defRPr sz="12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Holder 6">
            <a:extLst>
              <a:ext uri="{FF2B5EF4-FFF2-40B4-BE49-F238E27FC236}">
                <a16:creationId xmlns:a16="http://schemas.microsoft.com/office/drawing/2014/main" id="{031FD20C-D9B6-CC88-0AD3-A3E79E906CB3}"/>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54ED2A2C-44D8-F345-F3DA-D8C282FB42A7}"/>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3950555020"/>
      </p:ext>
    </p:extLst>
  </p:cSld>
  <p:clrMapOvr>
    <a:masterClrMapping/>
  </p:clrMapOvr>
  <p:extLst>
    <p:ext uri="{DCECCB84-F9BA-43D5-87BE-67443E8EF086}">
      <p15:sldGuideLst xmlns:p15="http://schemas.microsoft.com/office/powerpoint/2012/main">
        <p15:guide id="1" pos="192">
          <p15:clr>
            <a:srgbClr val="FBAE40"/>
          </p15:clr>
        </p15:guide>
        <p15:guide id="2" pos="5568">
          <p15:clr>
            <a:srgbClr val="FBAE40"/>
          </p15:clr>
        </p15:guide>
        <p15:guide id="3" orient="horz" pos="3156">
          <p15:clr>
            <a:srgbClr val="FBAE40"/>
          </p15:clr>
        </p15:guide>
        <p15:guide id="4" orient="horz" pos="204">
          <p15:clr>
            <a:srgbClr val="FBAE40"/>
          </p15:clr>
        </p15:guide>
        <p15:guide id="6" pos="2880">
          <p15:clr>
            <a:srgbClr val="FBAE40"/>
          </p15:clr>
        </p15:guide>
        <p15:guide id="9"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pic>
        <p:nvPicPr>
          <p:cNvPr id="2" name="Picture 1" descr="A white background with pink spots&#10;&#10;AI-generated content may be incorrect.">
            <a:extLst>
              <a:ext uri="{FF2B5EF4-FFF2-40B4-BE49-F238E27FC236}">
                <a16:creationId xmlns:a16="http://schemas.microsoft.com/office/drawing/2014/main" id="{1EEBD983-9F05-CA82-6604-32474E22813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tx1"/>
                </a:solidFill>
                <a:latin typeface="+mn-lt"/>
              </a:defRPr>
            </a:lvl1pPr>
          </a:lstStyle>
          <a:p>
            <a:fld id="{B6F15528-21DE-4FAA-801E-634DDDAF4B2B}" type="slidenum">
              <a:rPr lang="en-US" smtClean="0"/>
              <a:pPr/>
              <a:t>‹#›</a:t>
            </a:fld>
            <a:endParaRPr lang="en-US" dirty="0"/>
          </a:p>
        </p:txBody>
      </p:sp>
      <p:pic>
        <p:nvPicPr>
          <p:cNvPr id="5" name="Picture 4" descr="A black and grey logo&#10;&#10;AI-generated content may be incorrect.">
            <a:extLst>
              <a:ext uri="{FF2B5EF4-FFF2-40B4-BE49-F238E27FC236}">
                <a16:creationId xmlns:a16="http://schemas.microsoft.com/office/drawing/2014/main" id="{1C723F17-201A-79E8-D3AE-1886428CA1D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0113C8FD-4E9B-8BDA-4110-C3A9B26CDB22}"/>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3" name="Holder 6">
            <a:extLst>
              <a:ext uri="{FF2B5EF4-FFF2-40B4-BE49-F238E27FC236}">
                <a16:creationId xmlns:a16="http://schemas.microsoft.com/office/drawing/2014/main" id="{A32095CA-3B1D-A0C3-20C3-92C4441E659A}"/>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4" name="Text Placeholder 3">
            <a:extLst>
              <a:ext uri="{FF2B5EF4-FFF2-40B4-BE49-F238E27FC236}">
                <a16:creationId xmlns:a16="http://schemas.microsoft.com/office/drawing/2014/main" id="{88EA3AE7-64F3-8550-0798-A022384748B9}"/>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374207151"/>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tx1"/>
                </a:solidFill>
                <a:latin typeface="+mn-lt"/>
              </a:defRPr>
            </a:lvl1pPr>
          </a:lstStyle>
          <a:p>
            <a:fld id="{B6F15528-21DE-4FAA-801E-634DDDAF4B2B}" type="slidenum">
              <a:rPr lang="en-US" smtClean="0"/>
              <a:pPr/>
              <a:t>‹#›</a:t>
            </a:fld>
            <a:endParaRPr lang="en-US" dirty="0"/>
          </a:p>
        </p:txBody>
      </p:sp>
      <p:pic>
        <p:nvPicPr>
          <p:cNvPr id="5" name="Picture 4" descr="A black and grey logo&#10;&#10;AI-generated content may be incorrect.">
            <a:extLst>
              <a:ext uri="{FF2B5EF4-FFF2-40B4-BE49-F238E27FC236}">
                <a16:creationId xmlns:a16="http://schemas.microsoft.com/office/drawing/2014/main" id="{1C723F17-201A-79E8-D3AE-1886428CA1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0113C8FD-4E9B-8BDA-4110-C3A9B26CDB22}"/>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2" name="Holder 6">
            <a:extLst>
              <a:ext uri="{FF2B5EF4-FFF2-40B4-BE49-F238E27FC236}">
                <a16:creationId xmlns:a16="http://schemas.microsoft.com/office/drawing/2014/main" id="{CFF0695C-C58B-6C17-B934-DDB0BBF1C6E1}"/>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3" name="Text Placeholder 3">
            <a:extLst>
              <a:ext uri="{FF2B5EF4-FFF2-40B4-BE49-F238E27FC236}">
                <a16:creationId xmlns:a16="http://schemas.microsoft.com/office/drawing/2014/main" id="{4F10D05F-3563-0247-5FF5-D7C305B17DD4}"/>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3025312794"/>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Up_Content_Vertical">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E73C704-9D7D-915C-9BA2-48D0590B218A}"/>
              </a:ext>
            </a:extLst>
          </p:cNvPr>
          <p:cNvSpPr>
            <a:spLocks/>
          </p:cNvSpPr>
          <p:nvPr userDrawn="1"/>
        </p:nvSpPr>
        <p:spPr>
          <a:xfrm>
            <a:off x="5555511" y="326570"/>
            <a:ext cx="3273552" cy="1408176"/>
          </a:xfrm>
          <a:prstGeom prst="roundRect">
            <a:avLst>
              <a:gd name="adj" fmla="val 11391"/>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1" name="Rounded Rectangle 20">
            <a:extLst>
              <a:ext uri="{FF2B5EF4-FFF2-40B4-BE49-F238E27FC236}">
                <a16:creationId xmlns:a16="http://schemas.microsoft.com/office/drawing/2014/main" id="{858A550A-0C59-C764-9E9F-B4F94A4378B7}"/>
              </a:ext>
            </a:extLst>
          </p:cNvPr>
          <p:cNvSpPr/>
          <p:nvPr userDrawn="1"/>
        </p:nvSpPr>
        <p:spPr>
          <a:xfrm>
            <a:off x="5557520" y="1813777"/>
            <a:ext cx="3273552" cy="1408176"/>
          </a:xfrm>
          <a:prstGeom prst="roundRect">
            <a:avLst>
              <a:gd name="adj" fmla="val 11391"/>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21">
            <a:extLst>
              <a:ext uri="{FF2B5EF4-FFF2-40B4-BE49-F238E27FC236}">
                <a16:creationId xmlns:a16="http://schemas.microsoft.com/office/drawing/2014/main" id="{5F70A07B-122F-E67C-233C-90C742007652}"/>
              </a:ext>
            </a:extLst>
          </p:cNvPr>
          <p:cNvSpPr/>
          <p:nvPr userDrawn="1"/>
        </p:nvSpPr>
        <p:spPr>
          <a:xfrm>
            <a:off x="5557520" y="3300984"/>
            <a:ext cx="3273552" cy="1408176"/>
          </a:xfrm>
          <a:prstGeom prst="roundRect">
            <a:avLst>
              <a:gd name="adj" fmla="val 11391"/>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Holder 3"/>
          <p:cNvSpPr>
            <a:spLocks noGrp="1"/>
          </p:cNvSpPr>
          <p:nvPr>
            <p:ph type="body" idx="1"/>
          </p:nvPr>
        </p:nvSpPr>
        <p:spPr>
          <a:xfrm>
            <a:off x="5722729" y="1012103"/>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5" name="Holder 3">
            <a:extLst>
              <a:ext uri="{FF2B5EF4-FFF2-40B4-BE49-F238E27FC236}">
                <a16:creationId xmlns:a16="http://schemas.microsoft.com/office/drawing/2014/main" id="{56012987-20DF-BF50-DB1C-07E6B691B844}"/>
              </a:ext>
            </a:extLst>
          </p:cNvPr>
          <p:cNvSpPr>
            <a:spLocks noGrp="1"/>
          </p:cNvSpPr>
          <p:nvPr>
            <p:ph type="body" idx="11"/>
          </p:nvPr>
        </p:nvSpPr>
        <p:spPr>
          <a:xfrm>
            <a:off x="5722729" y="80159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7" name="Holder 3">
            <a:extLst>
              <a:ext uri="{FF2B5EF4-FFF2-40B4-BE49-F238E27FC236}">
                <a16:creationId xmlns:a16="http://schemas.microsoft.com/office/drawing/2014/main" id="{3B6669FD-0D3B-2E74-BAF3-810FF49B4A9B}"/>
              </a:ext>
            </a:extLst>
          </p:cNvPr>
          <p:cNvSpPr>
            <a:spLocks noGrp="1"/>
          </p:cNvSpPr>
          <p:nvPr>
            <p:ph type="body" idx="12"/>
          </p:nvPr>
        </p:nvSpPr>
        <p:spPr>
          <a:xfrm>
            <a:off x="5710029" y="2516801"/>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0" name="Holder 3">
            <a:extLst>
              <a:ext uri="{FF2B5EF4-FFF2-40B4-BE49-F238E27FC236}">
                <a16:creationId xmlns:a16="http://schemas.microsoft.com/office/drawing/2014/main" id="{CB69A6CD-31D4-82EA-1B21-3812DA0DAB76}"/>
              </a:ext>
            </a:extLst>
          </p:cNvPr>
          <p:cNvSpPr>
            <a:spLocks noGrp="1"/>
          </p:cNvSpPr>
          <p:nvPr>
            <p:ph type="body" idx="13"/>
          </p:nvPr>
        </p:nvSpPr>
        <p:spPr>
          <a:xfrm>
            <a:off x="5710029" y="2287240"/>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11" name="Holder 3">
            <a:extLst>
              <a:ext uri="{FF2B5EF4-FFF2-40B4-BE49-F238E27FC236}">
                <a16:creationId xmlns:a16="http://schemas.microsoft.com/office/drawing/2014/main" id="{EB3EC261-7766-A31D-A8B1-E96FBEDFFFED}"/>
              </a:ext>
            </a:extLst>
          </p:cNvPr>
          <p:cNvSpPr>
            <a:spLocks noGrp="1"/>
          </p:cNvSpPr>
          <p:nvPr>
            <p:ph type="body" idx="14"/>
          </p:nvPr>
        </p:nvSpPr>
        <p:spPr>
          <a:xfrm>
            <a:off x="5710029" y="4005072"/>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2" name="Holder 3">
            <a:extLst>
              <a:ext uri="{FF2B5EF4-FFF2-40B4-BE49-F238E27FC236}">
                <a16:creationId xmlns:a16="http://schemas.microsoft.com/office/drawing/2014/main" id="{922AA708-858A-ADC4-1D90-D6F65B6F7FF6}"/>
              </a:ext>
            </a:extLst>
          </p:cNvPr>
          <p:cNvSpPr>
            <a:spLocks noGrp="1"/>
          </p:cNvSpPr>
          <p:nvPr>
            <p:ph type="body" idx="15"/>
          </p:nvPr>
        </p:nvSpPr>
        <p:spPr>
          <a:xfrm>
            <a:off x="5710029" y="377647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24" name="Picture Placeholder 23">
            <a:extLst>
              <a:ext uri="{FF2B5EF4-FFF2-40B4-BE49-F238E27FC236}">
                <a16:creationId xmlns:a16="http://schemas.microsoft.com/office/drawing/2014/main" id="{81FF1E93-D2D1-228E-7511-20CB5D6898A5}"/>
              </a:ext>
            </a:extLst>
          </p:cNvPr>
          <p:cNvSpPr>
            <a:spLocks noGrp="1"/>
          </p:cNvSpPr>
          <p:nvPr>
            <p:ph type="pic" sz="quarter" idx="16"/>
          </p:nvPr>
        </p:nvSpPr>
        <p:spPr>
          <a:xfrm>
            <a:off x="5722729" y="4903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52B8AA1B-62DA-46C5-0267-D1501B29BDF8}"/>
              </a:ext>
            </a:extLst>
          </p:cNvPr>
          <p:cNvSpPr>
            <a:spLocks noGrp="1"/>
          </p:cNvSpPr>
          <p:nvPr>
            <p:ph type="pic" sz="quarter" idx="17"/>
          </p:nvPr>
        </p:nvSpPr>
        <p:spPr>
          <a:xfrm>
            <a:off x="5710029" y="19798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9" name="Picture Placeholder 23">
            <a:extLst>
              <a:ext uri="{FF2B5EF4-FFF2-40B4-BE49-F238E27FC236}">
                <a16:creationId xmlns:a16="http://schemas.microsoft.com/office/drawing/2014/main" id="{80EC8026-2CED-6AF5-830E-646D2D6A9A3D}"/>
              </a:ext>
            </a:extLst>
          </p:cNvPr>
          <p:cNvSpPr>
            <a:spLocks noGrp="1"/>
          </p:cNvSpPr>
          <p:nvPr>
            <p:ph type="pic" sz="quarter" idx="18"/>
          </p:nvPr>
        </p:nvSpPr>
        <p:spPr>
          <a:xfrm>
            <a:off x="5710029" y="346557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pic>
        <p:nvPicPr>
          <p:cNvPr id="4" name="Picture 3" descr="A black and grey logo&#10;&#10;AI-generated content may be incorrect.">
            <a:extLst>
              <a:ext uri="{FF2B5EF4-FFF2-40B4-BE49-F238E27FC236}">
                <a16:creationId xmlns:a16="http://schemas.microsoft.com/office/drawing/2014/main" id="{51FFB32C-47C4-5417-B9F6-47C6A2A300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4" name="Holder 2">
            <a:extLst>
              <a:ext uri="{FF2B5EF4-FFF2-40B4-BE49-F238E27FC236}">
                <a16:creationId xmlns:a16="http://schemas.microsoft.com/office/drawing/2014/main" id="{6FF51A8E-5011-9331-8EF7-6F7C06EA5D0E}"/>
              </a:ext>
            </a:extLst>
          </p:cNvPr>
          <p:cNvSpPr>
            <a:spLocks noGrp="1"/>
          </p:cNvSpPr>
          <p:nvPr>
            <p:ph type="title"/>
          </p:nvPr>
        </p:nvSpPr>
        <p:spPr>
          <a:xfrm>
            <a:off x="304800" y="1513896"/>
            <a:ext cx="3766009" cy="1951680"/>
          </a:xfrm>
          <a:prstGeom prst="rect">
            <a:avLst/>
          </a:prstGeom>
        </p:spPr>
        <p:txBody>
          <a:bodyPr lIns="0" tIns="0" rIns="0" bIns="0" anchor="ctr">
            <a:noAutofit/>
          </a:bodyPr>
          <a:lstStyle>
            <a:lvl1pPr>
              <a:defRPr sz="2200" b="1" spc="-80" baseline="0">
                <a:solidFill>
                  <a:srgbClr val="000000"/>
                </a:solidFill>
                <a:latin typeface="+mn-lt"/>
              </a:defRPr>
            </a:lvl1pPr>
          </a:lstStyle>
          <a:p>
            <a:r>
              <a:rPr lang="en-US"/>
              <a:t>Click to edit Master title style</a:t>
            </a:r>
            <a:endParaRPr dirty="0"/>
          </a:p>
        </p:txBody>
      </p:sp>
      <p:sp>
        <p:nvSpPr>
          <p:cNvPr id="2" name="Holder 6">
            <a:extLst>
              <a:ext uri="{FF2B5EF4-FFF2-40B4-BE49-F238E27FC236}">
                <a16:creationId xmlns:a16="http://schemas.microsoft.com/office/drawing/2014/main" id="{51D8847A-DDB4-4716-A702-1186DB66B8FB}"/>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Text Placeholder 3">
            <a:extLst>
              <a:ext uri="{FF2B5EF4-FFF2-40B4-BE49-F238E27FC236}">
                <a16:creationId xmlns:a16="http://schemas.microsoft.com/office/drawing/2014/main" id="{DB489F6A-B2F3-C1EE-DE86-C91F126F2CE9}"/>
              </a:ext>
            </a:extLst>
          </p:cNvPr>
          <p:cNvSpPr>
            <a:spLocks noGrp="1"/>
          </p:cNvSpPr>
          <p:nvPr>
            <p:ph type="body" sz="quarter" idx="19"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174167757"/>
      </p:ext>
    </p:extLst>
  </p:cSld>
  <p:clrMapOvr>
    <a:masterClrMapping/>
  </p:clrMapOvr>
  <p:extLst>
    <p:ext uri="{DCECCB84-F9BA-43D5-87BE-67443E8EF086}">
      <p15:sldGuideLst xmlns:p15="http://schemas.microsoft.com/office/powerpoint/2012/main">
        <p15:guide id="1" pos="192" userDrawn="1">
          <p15:clr>
            <a:srgbClr val="FBAE40"/>
          </p15:clr>
        </p15:guide>
        <p15:guide id="2"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Up_Content_Vertical 1">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E73C704-9D7D-915C-9BA2-48D0590B218A}"/>
              </a:ext>
            </a:extLst>
          </p:cNvPr>
          <p:cNvSpPr>
            <a:spLocks/>
          </p:cNvSpPr>
          <p:nvPr userDrawn="1"/>
        </p:nvSpPr>
        <p:spPr>
          <a:xfrm>
            <a:off x="5555511" y="326570"/>
            <a:ext cx="3273552" cy="1408176"/>
          </a:xfrm>
          <a:prstGeom prst="roundRect">
            <a:avLst>
              <a:gd name="adj" fmla="val 1139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1" name="Rounded Rectangle 20">
            <a:extLst>
              <a:ext uri="{FF2B5EF4-FFF2-40B4-BE49-F238E27FC236}">
                <a16:creationId xmlns:a16="http://schemas.microsoft.com/office/drawing/2014/main" id="{858A550A-0C59-C764-9E9F-B4F94A4378B7}"/>
              </a:ext>
            </a:extLst>
          </p:cNvPr>
          <p:cNvSpPr/>
          <p:nvPr userDrawn="1"/>
        </p:nvSpPr>
        <p:spPr>
          <a:xfrm>
            <a:off x="5557520" y="1813777"/>
            <a:ext cx="3273552" cy="1408176"/>
          </a:xfrm>
          <a:prstGeom prst="roundRect">
            <a:avLst>
              <a:gd name="adj" fmla="val 1139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21">
            <a:extLst>
              <a:ext uri="{FF2B5EF4-FFF2-40B4-BE49-F238E27FC236}">
                <a16:creationId xmlns:a16="http://schemas.microsoft.com/office/drawing/2014/main" id="{5F70A07B-122F-E67C-233C-90C742007652}"/>
              </a:ext>
            </a:extLst>
          </p:cNvPr>
          <p:cNvSpPr/>
          <p:nvPr userDrawn="1"/>
        </p:nvSpPr>
        <p:spPr>
          <a:xfrm>
            <a:off x="5557520" y="3300984"/>
            <a:ext cx="3273552" cy="1408176"/>
          </a:xfrm>
          <a:prstGeom prst="roundRect">
            <a:avLst>
              <a:gd name="adj" fmla="val 11391"/>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Holder 3"/>
          <p:cNvSpPr>
            <a:spLocks noGrp="1"/>
          </p:cNvSpPr>
          <p:nvPr>
            <p:ph type="body" idx="1"/>
          </p:nvPr>
        </p:nvSpPr>
        <p:spPr>
          <a:xfrm>
            <a:off x="5722729" y="1012103"/>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5" name="Holder 3">
            <a:extLst>
              <a:ext uri="{FF2B5EF4-FFF2-40B4-BE49-F238E27FC236}">
                <a16:creationId xmlns:a16="http://schemas.microsoft.com/office/drawing/2014/main" id="{56012987-20DF-BF50-DB1C-07E6B691B844}"/>
              </a:ext>
            </a:extLst>
          </p:cNvPr>
          <p:cNvSpPr>
            <a:spLocks noGrp="1"/>
          </p:cNvSpPr>
          <p:nvPr>
            <p:ph type="body" idx="11"/>
          </p:nvPr>
        </p:nvSpPr>
        <p:spPr>
          <a:xfrm>
            <a:off x="5722729" y="80159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7" name="Holder 3">
            <a:extLst>
              <a:ext uri="{FF2B5EF4-FFF2-40B4-BE49-F238E27FC236}">
                <a16:creationId xmlns:a16="http://schemas.microsoft.com/office/drawing/2014/main" id="{3B6669FD-0D3B-2E74-BAF3-810FF49B4A9B}"/>
              </a:ext>
            </a:extLst>
          </p:cNvPr>
          <p:cNvSpPr>
            <a:spLocks noGrp="1"/>
          </p:cNvSpPr>
          <p:nvPr>
            <p:ph type="body" idx="12"/>
          </p:nvPr>
        </p:nvSpPr>
        <p:spPr>
          <a:xfrm>
            <a:off x="5710029" y="2516801"/>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0" name="Holder 3">
            <a:extLst>
              <a:ext uri="{FF2B5EF4-FFF2-40B4-BE49-F238E27FC236}">
                <a16:creationId xmlns:a16="http://schemas.microsoft.com/office/drawing/2014/main" id="{CB69A6CD-31D4-82EA-1B21-3812DA0DAB76}"/>
              </a:ext>
            </a:extLst>
          </p:cNvPr>
          <p:cNvSpPr>
            <a:spLocks noGrp="1"/>
          </p:cNvSpPr>
          <p:nvPr>
            <p:ph type="body" idx="13"/>
          </p:nvPr>
        </p:nvSpPr>
        <p:spPr>
          <a:xfrm>
            <a:off x="5710029" y="2287240"/>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11" name="Holder 3">
            <a:extLst>
              <a:ext uri="{FF2B5EF4-FFF2-40B4-BE49-F238E27FC236}">
                <a16:creationId xmlns:a16="http://schemas.microsoft.com/office/drawing/2014/main" id="{EB3EC261-7766-A31D-A8B1-E96FBEDFFFED}"/>
              </a:ext>
            </a:extLst>
          </p:cNvPr>
          <p:cNvSpPr>
            <a:spLocks noGrp="1"/>
          </p:cNvSpPr>
          <p:nvPr>
            <p:ph type="body" idx="14"/>
          </p:nvPr>
        </p:nvSpPr>
        <p:spPr>
          <a:xfrm>
            <a:off x="5710029" y="4005072"/>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2" name="Holder 3">
            <a:extLst>
              <a:ext uri="{FF2B5EF4-FFF2-40B4-BE49-F238E27FC236}">
                <a16:creationId xmlns:a16="http://schemas.microsoft.com/office/drawing/2014/main" id="{922AA708-858A-ADC4-1D90-D6F65B6F7FF6}"/>
              </a:ext>
            </a:extLst>
          </p:cNvPr>
          <p:cNvSpPr>
            <a:spLocks noGrp="1"/>
          </p:cNvSpPr>
          <p:nvPr>
            <p:ph type="body" idx="15"/>
          </p:nvPr>
        </p:nvSpPr>
        <p:spPr>
          <a:xfrm>
            <a:off x="5710029" y="377647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24" name="Picture Placeholder 23">
            <a:extLst>
              <a:ext uri="{FF2B5EF4-FFF2-40B4-BE49-F238E27FC236}">
                <a16:creationId xmlns:a16="http://schemas.microsoft.com/office/drawing/2014/main" id="{81FF1E93-D2D1-228E-7511-20CB5D6898A5}"/>
              </a:ext>
            </a:extLst>
          </p:cNvPr>
          <p:cNvSpPr>
            <a:spLocks noGrp="1"/>
          </p:cNvSpPr>
          <p:nvPr>
            <p:ph type="pic" sz="quarter" idx="16"/>
          </p:nvPr>
        </p:nvSpPr>
        <p:spPr>
          <a:xfrm>
            <a:off x="5722729" y="4903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52B8AA1B-62DA-46C5-0267-D1501B29BDF8}"/>
              </a:ext>
            </a:extLst>
          </p:cNvPr>
          <p:cNvSpPr>
            <a:spLocks noGrp="1"/>
          </p:cNvSpPr>
          <p:nvPr>
            <p:ph type="pic" sz="quarter" idx="17"/>
          </p:nvPr>
        </p:nvSpPr>
        <p:spPr>
          <a:xfrm>
            <a:off x="5710029" y="19798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9" name="Picture Placeholder 23">
            <a:extLst>
              <a:ext uri="{FF2B5EF4-FFF2-40B4-BE49-F238E27FC236}">
                <a16:creationId xmlns:a16="http://schemas.microsoft.com/office/drawing/2014/main" id="{80EC8026-2CED-6AF5-830E-646D2D6A9A3D}"/>
              </a:ext>
            </a:extLst>
          </p:cNvPr>
          <p:cNvSpPr>
            <a:spLocks noGrp="1"/>
          </p:cNvSpPr>
          <p:nvPr>
            <p:ph type="pic" sz="quarter" idx="18"/>
          </p:nvPr>
        </p:nvSpPr>
        <p:spPr>
          <a:xfrm>
            <a:off x="5710029" y="346557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pic>
        <p:nvPicPr>
          <p:cNvPr id="4" name="Picture 3" descr="A black and grey logo&#10;&#10;AI-generated content may be incorrect.">
            <a:extLst>
              <a:ext uri="{FF2B5EF4-FFF2-40B4-BE49-F238E27FC236}">
                <a16:creationId xmlns:a16="http://schemas.microsoft.com/office/drawing/2014/main" id="{51FFB32C-47C4-5417-B9F6-47C6A2A300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4" name="Holder 2">
            <a:extLst>
              <a:ext uri="{FF2B5EF4-FFF2-40B4-BE49-F238E27FC236}">
                <a16:creationId xmlns:a16="http://schemas.microsoft.com/office/drawing/2014/main" id="{6FF51A8E-5011-9331-8EF7-6F7C06EA5D0E}"/>
              </a:ext>
            </a:extLst>
          </p:cNvPr>
          <p:cNvSpPr>
            <a:spLocks noGrp="1"/>
          </p:cNvSpPr>
          <p:nvPr>
            <p:ph type="title"/>
          </p:nvPr>
        </p:nvSpPr>
        <p:spPr>
          <a:xfrm>
            <a:off x="304800" y="1513896"/>
            <a:ext cx="3766009" cy="1951680"/>
          </a:xfrm>
          <a:prstGeom prst="rect">
            <a:avLst/>
          </a:prstGeom>
        </p:spPr>
        <p:txBody>
          <a:bodyPr lIns="0" tIns="0" rIns="0" bIns="0" anchor="ctr">
            <a:noAutofit/>
          </a:bodyPr>
          <a:lstStyle>
            <a:lvl1pPr>
              <a:defRPr sz="2200" b="1" spc="-80" baseline="0">
                <a:solidFill>
                  <a:srgbClr val="000000"/>
                </a:solidFill>
                <a:latin typeface="+mn-lt"/>
              </a:defRPr>
            </a:lvl1pPr>
          </a:lstStyle>
          <a:p>
            <a:r>
              <a:rPr lang="en-US"/>
              <a:t>Click to edit Master title style</a:t>
            </a:r>
            <a:endParaRPr dirty="0"/>
          </a:p>
        </p:txBody>
      </p:sp>
      <p:sp>
        <p:nvSpPr>
          <p:cNvPr id="2" name="Holder 6">
            <a:extLst>
              <a:ext uri="{FF2B5EF4-FFF2-40B4-BE49-F238E27FC236}">
                <a16:creationId xmlns:a16="http://schemas.microsoft.com/office/drawing/2014/main" id="{51D8847A-DDB4-4716-A702-1186DB66B8FB}"/>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Text Placeholder 3">
            <a:extLst>
              <a:ext uri="{FF2B5EF4-FFF2-40B4-BE49-F238E27FC236}">
                <a16:creationId xmlns:a16="http://schemas.microsoft.com/office/drawing/2014/main" id="{DB489F6A-B2F3-C1EE-DE86-C91F126F2CE9}"/>
              </a:ext>
            </a:extLst>
          </p:cNvPr>
          <p:cNvSpPr>
            <a:spLocks noGrp="1"/>
          </p:cNvSpPr>
          <p:nvPr>
            <p:ph type="body" sz="quarter" idx="19"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1836481416"/>
      </p:ext>
    </p:extLst>
  </p:cSld>
  <p:clrMapOvr>
    <a:masterClrMapping/>
  </p:clrMapOvr>
  <p:extLst>
    <p:ext uri="{DCECCB84-F9BA-43D5-87BE-67443E8EF086}">
      <p15:sldGuideLst xmlns:p15="http://schemas.microsoft.com/office/powerpoint/2012/main">
        <p15:guide id="1" pos="192" userDrawn="1">
          <p15:clr>
            <a:srgbClr val="FBAE40"/>
          </p15:clr>
        </p15:guide>
        <p15:guide id="2" pos="28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Up_Content_Vertical 3">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E73C704-9D7D-915C-9BA2-48D0590B218A}"/>
              </a:ext>
            </a:extLst>
          </p:cNvPr>
          <p:cNvSpPr>
            <a:spLocks/>
          </p:cNvSpPr>
          <p:nvPr userDrawn="1"/>
        </p:nvSpPr>
        <p:spPr>
          <a:xfrm>
            <a:off x="5555511" y="326570"/>
            <a:ext cx="3273552" cy="1408176"/>
          </a:xfrm>
          <a:prstGeom prst="roundRect">
            <a:avLst>
              <a:gd name="adj" fmla="val 11391"/>
            </a:avLst>
          </a:prstGeom>
          <a:solidFill>
            <a:srgbClr val="D0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1" name="Rounded Rectangle 20">
            <a:extLst>
              <a:ext uri="{FF2B5EF4-FFF2-40B4-BE49-F238E27FC236}">
                <a16:creationId xmlns:a16="http://schemas.microsoft.com/office/drawing/2014/main" id="{858A550A-0C59-C764-9E9F-B4F94A4378B7}"/>
              </a:ext>
            </a:extLst>
          </p:cNvPr>
          <p:cNvSpPr/>
          <p:nvPr userDrawn="1"/>
        </p:nvSpPr>
        <p:spPr>
          <a:xfrm>
            <a:off x="5557520" y="1813777"/>
            <a:ext cx="3273552" cy="1408176"/>
          </a:xfrm>
          <a:prstGeom prst="roundRect">
            <a:avLst>
              <a:gd name="adj" fmla="val 11391"/>
            </a:avLst>
          </a:prstGeom>
          <a:solidFill>
            <a:srgbClr val="D0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21">
            <a:extLst>
              <a:ext uri="{FF2B5EF4-FFF2-40B4-BE49-F238E27FC236}">
                <a16:creationId xmlns:a16="http://schemas.microsoft.com/office/drawing/2014/main" id="{5F70A07B-122F-E67C-233C-90C742007652}"/>
              </a:ext>
            </a:extLst>
          </p:cNvPr>
          <p:cNvSpPr/>
          <p:nvPr userDrawn="1"/>
        </p:nvSpPr>
        <p:spPr>
          <a:xfrm>
            <a:off x="5557520" y="3300984"/>
            <a:ext cx="3273552" cy="1408176"/>
          </a:xfrm>
          <a:prstGeom prst="roundRect">
            <a:avLst>
              <a:gd name="adj" fmla="val 11391"/>
            </a:avLst>
          </a:prstGeom>
          <a:solidFill>
            <a:srgbClr val="D0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Holder 3"/>
          <p:cNvSpPr>
            <a:spLocks noGrp="1"/>
          </p:cNvSpPr>
          <p:nvPr>
            <p:ph type="body" idx="1"/>
          </p:nvPr>
        </p:nvSpPr>
        <p:spPr>
          <a:xfrm>
            <a:off x="5722729" y="1012103"/>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5" name="Holder 3">
            <a:extLst>
              <a:ext uri="{FF2B5EF4-FFF2-40B4-BE49-F238E27FC236}">
                <a16:creationId xmlns:a16="http://schemas.microsoft.com/office/drawing/2014/main" id="{56012987-20DF-BF50-DB1C-07E6B691B844}"/>
              </a:ext>
            </a:extLst>
          </p:cNvPr>
          <p:cNvSpPr>
            <a:spLocks noGrp="1"/>
          </p:cNvSpPr>
          <p:nvPr>
            <p:ph type="body" idx="11"/>
          </p:nvPr>
        </p:nvSpPr>
        <p:spPr>
          <a:xfrm>
            <a:off x="5722729" y="80159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7" name="Holder 3">
            <a:extLst>
              <a:ext uri="{FF2B5EF4-FFF2-40B4-BE49-F238E27FC236}">
                <a16:creationId xmlns:a16="http://schemas.microsoft.com/office/drawing/2014/main" id="{3B6669FD-0D3B-2E74-BAF3-810FF49B4A9B}"/>
              </a:ext>
            </a:extLst>
          </p:cNvPr>
          <p:cNvSpPr>
            <a:spLocks noGrp="1"/>
          </p:cNvSpPr>
          <p:nvPr>
            <p:ph type="body" idx="12"/>
          </p:nvPr>
        </p:nvSpPr>
        <p:spPr>
          <a:xfrm>
            <a:off x="5710029" y="2516801"/>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0" name="Holder 3">
            <a:extLst>
              <a:ext uri="{FF2B5EF4-FFF2-40B4-BE49-F238E27FC236}">
                <a16:creationId xmlns:a16="http://schemas.microsoft.com/office/drawing/2014/main" id="{CB69A6CD-31D4-82EA-1B21-3812DA0DAB76}"/>
              </a:ext>
            </a:extLst>
          </p:cNvPr>
          <p:cNvSpPr>
            <a:spLocks noGrp="1"/>
          </p:cNvSpPr>
          <p:nvPr>
            <p:ph type="body" idx="13"/>
          </p:nvPr>
        </p:nvSpPr>
        <p:spPr>
          <a:xfrm>
            <a:off x="5710029" y="2287240"/>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11" name="Holder 3">
            <a:extLst>
              <a:ext uri="{FF2B5EF4-FFF2-40B4-BE49-F238E27FC236}">
                <a16:creationId xmlns:a16="http://schemas.microsoft.com/office/drawing/2014/main" id="{EB3EC261-7766-A31D-A8B1-E96FBEDFFFED}"/>
              </a:ext>
            </a:extLst>
          </p:cNvPr>
          <p:cNvSpPr>
            <a:spLocks noGrp="1"/>
          </p:cNvSpPr>
          <p:nvPr>
            <p:ph type="body" idx="14"/>
          </p:nvPr>
        </p:nvSpPr>
        <p:spPr>
          <a:xfrm>
            <a:off x="5710029" y="4005072"/>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2" name="Holder 3">
            <a:extLst>
              <a:ext uri="{FF2B5EF4-FFF2-40B4-BE49-F238E27FC236}">
                <a16:creationId xmlns:a16="http://schemas.microsoft.com/office/drawing/2014/main" id="{922AA708-858A-ADC4-1D90-D6F65B6F7FF6}"/>
              </a:ext>
            </a:extLst>
          </p:cNvPr>
          <p:cNvSpPr>
            <a:spLocks noGrp="1"/>
          </p:cNvSpPr>
          <p:nvPr>
            <p:ph type="body" idx="15"/>
          </p:nvPr>
        </p:nvSpPr>
        <p:spPr>
          <a:xfrm>
            <a:off x="5710029" y="377647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24" name="Picture Placeholder 23">
            <a:extLst>
              <a:ext uri="{FF2B5EF4-FFF2-40B4-BE49-F238E27FC236}">
                <a16:creationId xmlns:a16="http://schemas.microsoft.com/office/drawing/2014/main" id="{81FF1E93-D2D1-228E-7511-20CB5D6898A5}"/>
              </a:ext>
            </a:extLst>
          </p:cNvPr>
          <p:cNvSpPr>
            <a:spLocks noGrp="1"/>
          </p:cNvSpPr>
          <p:nvPr>
            <p:ph type="pic" sz="quarter" idx="16"/>
          </p:nvPr>
        </p:nvSpPr>
        <p:spPr>
          <a:xfrm>
            <a:off x="5722729" y="4903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52B8AA1B-62DA-46C5-0267-D1501B29BDF8}"/>
              </a:ext>
            </a:extLst>
          </p:cNvPr>
          <p:cNvSpPr>
            <a:spLocks noGrp="1"/>
          </p:cNvSpPr>
          <p:nvPr>
            <p:ph type="pic" sz="quarter" idx="17"/>
          </p:nvPr>
        </p:nvSpPr>
        <p:spPr>
          <a:xfrm>
            <a:off x="5710029" y="19798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9" name="Picture Placeholder 23">
            <a:extLst>
              <a:ext uri="{FF2B5EF4-FFF2-40B4-BE49-F238E27FC236}">
                <a16:creationId xmlns:a16="http://schemas.microsoft.com/office/drawing/2014/main" id="{80EC8026-2CED-6AF5-830E-646D2D6A9A3D}"/>
              </a:ext>
            </a:extLst>
          </p:cNvPr>
          <p:cNvSpPr>
            <a:spLocks noGrp="1"/>
          </p:cNvSpPr>
          <p:nvPr>
            <p:ph type="pic" sz="quarter" idx="18"/>
          </p:nvPr>
        </p:nvSpPr>
        <p:spPr>
          <a:xfrm>
            <a:off x="5710029" y="346557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pic>
        <p:nvPicPr>
          <p:cNvPr id="4" name="Picture 3" descr="A black and grey logo&#10;&#10;AI-generated content may be incorrect.">
            <a:extLst>
              <a:ext uri="{FF2B5EF4-FFF2-40B4-BE49-F238E27FC236}">
                <a16:creationId xmlns:a16="http://schemas.microsoft.com/office/drawing/2014/main" id="{51FFB32C-47C4-5417-B9F6-47C6A2A300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4" name="Holder 2">
            <a:extLst>
              <a:ext uri="{FF2B5EF4-FFF2-40B4-BE49-F238E27FC236}">
                <a16:creationId xmlns:a16="http://schemas.microsoft.com/office/drawing/2014/main" id="{6FF51A8E-5011-9331-8EF7-6F7C06EA5D0E}"/>
              </a:ext>
            </a:extLst>
          </p:cNvPr>
          <p:cNvSpPr>
            <a:spLocks noGrp="1"/>
          </p:cNvSpPr>
          <p:nvPr>
            <p:ph type="title"/>
          </p:nvPr>
        </p:nvSpPr>
        <p:spPr>
          <a:xfrm>
            <a:off x="304800" y="1513896"/>
            <a:ext cx="3766009" cy="1951680"/>
          </a:xfrm>
          <a:prstGeom prst="rect">
            <a:avLst/>
          </a:prstGeom>
        </p:spPr>
        <p:txBody>
          <a:bodyPr lIns="0" tIns="0" rIns="0" bIns="0" anchor="ctr">
            <a:noAutofit/>
          </a:bodyPr>
          <a:lstStyle>
            <a:lvl1pPr>
              <a:defRPr sz="2200" b="1" spc="-80" baseline="0">
                <a:solidFill>
                  <a:srgbClr val="000000"/>
                </a:solidFill>
                <a:latin typeface="+mn-lt"/>
              </a:defRPr>
            </a:lvl1pPr>
          </a:lstStyle>
          <a:p>
            <a:r>
              <a:rPr lang="en-US"/>
              <a:t>Click to edit Master title style</a:t>
            </a:r>
            <a:endParaRPr dirty="0"/>
          </a:p>
        </p:txBody>
      </p:sp>
      <p:sp>
        <p:nvSpPr>
          <p:cNvPr id="2" name="Holder 6">
            <a:extLst>
              <a:ext uri="{FF2B5EF4-FFF2-40B4-BE49-F238E27FC236}">
                <a16:creationId xmlns:a16="http://schemas.microsoft.com/office/drawing/2014/main" id="{51D8847A-DDB4-4716-A702-1186DB66B8FB}"/>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Text Placeholder 3">
            <a:extLst>
              <a:ext uri="{FF2B5EF4-FFF2-40B4-BE49-F238E27FC236}">
                <a16:creationId xmlns:a16="http://schemas.microsoft.com/office/drawing/2014/main" id="{DB489F6A-B2F3-C1EE-DE86-C91F126F2CE9}"/>
              </a:ext>
            </a:extLst>
          </p:cNvPr>
          <p:cNvSpPr>
            <a:spLocks noGrp="1"/>
          </p:cNvSpPr>
          <p:nvPr>
            <p:ph type="body" sz="quarter" idx="19"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2583021295"/>
      </p:ext>
    </p:extLst>
  </p:cSld>
  <p:clrMapOvr>
    <a:masterClrMapping/>
  </p:clrMapOvr>
  <p:extLst>
    <p:ext uri="{DCECCB84-F9BA-43D5-87BE-67443E8EF086}">
      <p15:sldGuideLst xmlns:p15="http://schemas.microsoft.com/office/powerpoint/2012/main">
        <p15:guide id="1" pos="192"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5" name="Picture 4" descr="A room with several machines&#10;&#10;AI-generated content may be incorrect.">
            <a:extLst>
              <a:ext uri="{FF2B5EF4-FFF2-40B4-BE49-F238E27FC236}">
                <a16:creationId xmlns:a16="http://schemas.microsoft.com/office/drawing/2014/main" id="{766ED64F-F3CE-49EB-DDEC-9792EB3F7C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 name="Picture 3" descr="A black and grey logo&#10;&#10;AI-generated content may be incorrect.">
            <a:extLst>
              <a:ext uri="{FF2B5EF4-FFF2-40B4-BE49-F238E27FC236}">
                <a16:creationId xmlns:a16="http://schemas.microsoft.com/office/drawing/2014/main" id="{033DAF2A-0481-E845-08DE-F38FF2A6B2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2940" y="337265"/>
            <a:ext cx="1741913" cy="640080"/>
          </a:xfrm>
          <a:prstGeom prst="rect">
            <a:avLst/>
          </a:prstGeom>
        </p:spPr>
      </p:pic>
      <p:sp>
        <p:nvSpPr>
          <p:cNvPr id="2" name="Title 1">
            <a:extLst>
              <a:ext uri="{FF2B5EF4-FFF2-40B4-BE49-F238E27FC236}">
                <a16:creationId xmlns:a16="http://schemas.microsoft.com/office/drawing/2014/main" id="{B9B4F296-1234-262B-93C6-63C2FD08DB42}"/>
              </a:ext>
            </a:extLst>
          </p:cNvPr>
          <p:cNvSpPr>
            <a:spLocks noGrp="1"/>
          </p:cNvSpPr>
          <p:nvPr>
            <p:ph type="ctrTitle"/>
          </p:nvPr>
        </p:nvSpPr>
        <p:spPr>
          <a:xfrm>
            <a:off x="238772" y="1181880"/>
            <a:ext cx="3555988" cy="1769666"/>
          </a:xfrm>
          <a:prstGeom prst="rect">
            <a:avLst/>
          </a:prstGeom>
        </p:spPr>
        <p:txBody>
          <a:bodyPr anchor="t" anchorCtr="0">
            <a:noAutofit/>
          </a:bodyPr>
          <a:lstStyle>
            <a:lvl1pPr algn="l">
              <a:defRPr sz="3800" b="1" i="0" spc="-130" baseline="0">
                <a:solidFill>
                  <a:srgbClr val="000000"/>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5EDEFEDF-7B7F-93EB-89F5-920DE8D23B69}"/>
              </a:ext>
            </a:extLst>
          </p:cNvPr>
          <p:cNvSpPr>
            <a:spLocks noGrp="1"/>
          </p:cNvSpPr>
          <p:nvPr>
            <p:ph type="subTitle" idx="1"/>
          </p:nvPr>
        </p:nvSpPr>
        <p:spPr>
          <a:xfrm>
            <a:off x="238772" y="2999671"/>
            <a:ext cx="3879807" cy="360944"/>
          </a:xfrm>
          <a:prstGeom prst="rect">
            <a:avLst/>
          </a:prstGeom>
        </p:spPr>
        <p:txBody>
          <a:bodyPr>
            <a:noAutofit/>
          </a:bodyPr>
          <a:lstStyle>
            <a:lvl1pPr marL="0" indent="0" algn="l">
              <a:buNone/>
              <a:defRPr sz="1800" b="0" i="0" spc="0" baseline="0">
                <a:solidFill>
                  <a:srgbClr val="000000"/>
                </a:solidFill>
                <a:latin typeface="+mn-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7D0EB2A9-A1F8-9495-1695-34A9CF8EB8C7}"/>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BDBDBD"/>
                </a:solidFill>
                <a:latin typeface="+mn-lt"/>
                <a:cs typeface="Verdana"/>
              </a:rPr>
              <a:t>‹#›</a:t>
            </a:fld>
            <a:endParaRPr lang="en-US" sz="900" b="0" i="0" dirty="0" err="1">
              <a:solidFill>
                <a:srgbClr val="BDBDBD"/>
              </a:solidFill>
              <a:latin typeface="+mn-lt"/>
              <a:cs typeface="Verdana"/>
            </a:endParaRPr>
          </a:p>
        </p:txBody>
      </p:sp>
      <p:sp>
        <p:nvSpPr>
          <p:cNvPr id="8" name="Holder 6">
            <a:extLst>
              <a:ext uri="{FF2B5EF4-FFF2-40B4-BE49-F238E27FC236}">
                <a16:creationId xmlns:a16="http://schemas.microsoft.com/office/drawing/2014/main" id="{A81EFB3E-25EB-50D9-8964-E9AC19BFA2B4}"/>
              </a:ext>
            </a:extLst>
          </p:cNvPr>
          <p:cNvSpPr txBox="1">
            <a:spLocks/>
          </p:cNvSpPr>
          <p:nvPr userDrawn="1"/>
        </p:nvSpPr>
        <p:spPr>
          <a:xfrm>
            <a:off x="239829" y="4881752"/>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8C8C8C"/>
                </a:solidFill>
                <a:effectLst/>
                <a:latin typeface="+mn-lt"/>
                <a:cs typeface="Arial" panose="020B0604020202020204" pitchFamily="34" charset="0"/>
              </a:rPr>
              <a:t>Insight Proprietary &amp; Confidential.</a:t>
            </a:r>
            <a:r>
              <a:rPr lang="en-US" sz="600" b="0" i="1" baseline="0" dirty="0">
                <a:solidFill>
                  <a:srgbClr val="8C8C8C"/>
                </a:solidFill>
                <a:effectLst/>
                <a:latin typeface="+mn-lt"/>
                <a:cs typeface="Arial" panose="020B0604020202020204" pitchFamily="34" charset="0"/>
              </a:rPr>
              <a:t> Do Not Copy or Distribute. </a:t>
            </a:r>
            <a:r>
              <a:rPr lang="en-US" sz="600" b="0" i="1" kern="1200" dirty="0">
                <a:solidFill>
                  <a:srgbClr val="8C8C8C"/>
                </a:solidFill>
                <a:latin typeface="+mn-lt"/>
                <a:ea typeface="+mn-ea"/>
                <a:cs typeface="Arial" panose="020B0604020202020204" pitchFamily="34" charset="0"/>
              </a:rPr>
              <a:t>© 2026 Insight</a:t>
            </a:r>
            <a:r>
              <a:rPr lang="en-US" sz="600" b="0" i="1" baseline="0" dirty="0">
                <a:solidFill>
                  <a:srgbClr val="8C8C8C"/>
                </a:solidFill>
                <a:effectLst/>
                <a:latin typeface="+mn-lt"/>
                <a:cs typeface="Arial" panose="020B0604020202020204" pitchFamily="34" charset="0"/>
              </a:rPr>
              <a:t>. All Rights Reserved.</a:t>
            </a:r>
            <a:endParaRPr lang="en-US" sz="600" b="0" i="1" dirty="0">
              <a:solidFill>
                <a:srgbClr val="8C8C8C"/>
              </a:solidFill>
              <a:effectLst/>
              <a:latin typeface="+mn-lt"/>
              <a:cs typeface="Arial" panose="020B0604020202020204" pitchFamily="34" charset="0"/>
            </a:endParaRPr>
          </a:p>
        </p:txBody>
      </p:sp>
    </p:spTree>
    <p:extLst>
      <p:ext uri="{BB962C8B-B14F-4D97-AF65-F5344CB8AC3E}">
        <p14:creationId xmlns:p14="http://schemas.microsoft.com/office/powerpoint/2010/main" val="209313545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Up_Content_Vertical 4">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E73C704-9D7D-915C-9BA2-48D0590B218A}"/>
              </a:ext>
            </a:extLst>
          </p:cNvPr>
          <p:cNvSpPr>
            <a:spLocks/>
          </p:cNvSpPr>
          <p:nvPr userDrawn="1"/>
        </p:nvSpPr>
        <p:spPr>
          <a:xfrm>
            <a:off x="5555511" y="326570"/>
            <a:ext cx="3273552" cy="1408176"/>
          </a:xfrm>
          <a:prstGeom prst="roundRect">
            <a:avLst>
              <a:gd name="adj" fmla="val 11391"/>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1" name="Rounded Rectangle 20">
            <a:extLst>
              <a:ext uri="{FF2B5EF4-FFF2-40B4-BE49-F238E27FC236}">
                <a16:creationId xmlns:a16="http://schemas.microsoft.com/office/drawing/2014/main" id="{858A550A-0C59-C764-9E9F-B4F94A4378B7}"/>
              </a:ext>
            </a:extLst>
          </p:cNvPr>
          <p:cNvSpPr/>
          <p:nvPr userDrawn="1"/>
        </p:nvSpPr>
        <p:spPr>
          <a:xfrm>
            <a:off x="5557520" y="1813777"/>
            <a:ext cx="3273552" cy="1408176"/>
          </a:xfrm>
          <a:prstGeom prst="roundRect">
            <a:avLst>
              <a:gd name="adj" fmla="val 11391"/>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21">
            <a:extLst>
              <a:ext uri="{FF2B5EF4-FFF2-40B4-BE49-F238E27FC236}">
                <a16:creationId xmlns:a16="http://schemas.microsoft.com/office/drawing/2014/main" id="{5F70A07B-122F-E67C-233C-90C742007652}"/>
              </a:ext>
            </a:extLst>
          </p:cNvPr>
          <p:cNvSpPr/>
          <p:nvPr userDrawn="1"/>
        </p:nvSpPr>
        <p:spPr>
          <a:xfrm>
            <a:off x="5557520" y="3300984"/>
            <a:ext cx="3273552" cy="1408176"/>
          </a:xfrm>
          <a:prstGeom prst="roundRect">
            <a:avLst>
              <a:gd name="adj" fmla="val 11391"/>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Holder 3"/>
          <p:cNvSpPr>
            <a:spLocks noGrp="1"/>
          </p:cNvSpPr>
          <p:nvPr>
            <p:ph type="body" idx="1"/>
          </p:nvPr>
        </p:nvSpPr>
        <p:spPr>
          <a:xfrm>
            <a:off x="5722729" y="1012103"/>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5" name="Holder 3">
            <a:extLst>
              <a:ext uri="{FF2B5EF4-FFF2-40B4-BE49-F238E27FC236}">
                <a16:creationId xmlns:a16="http://schemas.microsoft.com/office/drawing/2014/main" id="{56012987-20DF-BF50-DB1C-07E6B691B844}"/>
              </a:ext>
            </a:extLst>
          </p:cNvPr>
          <p:cNvSpPr>
            <a:spLocks noGrp="1"/>
          </p:cNvSpPr>
          <p:nvPr>
            <p:ph type="body" idx="11"/>
          </p:nvPr>
        </p:nvSpPr>
        <p:spPr>
          <a:xfrm>
            <a:off x="5722729" y="80159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7" name="Holder 3">
            <a:extLst>
              <a:ext uri="{FF2B5EF4-FFF2-40B4-BE49-F238E27FC236}">
                <a16:creationId xmlns:a16="http://schemas.microsoft.com/office/drawing/2014/main" id="{3B6669FD-0D3B-2E74-BAF3-810FF49B4A9B}"/>
              </a:ext>
            </a:extLst>
          </p:cNvPr>
          <p:cNvSpPr>
            <a:spLocks noGrp="1"/>
          </p:cNvSpPr>
          <p:nvPr>
            <p:ph type="body" idx="12"/>
          </p:nvPr>
        </p:nvSpPr>
        <p:spPr>
          <a:xfrm>
            <a:off x="5710029" y="2516801"/>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0" name="Holder 3">
            <a:extLst>
              <a:ext uri="{FF2B5EF4-FFF2-40B4-BE49-F238E27FC236}">
                <a16:creationId xmlns:a16="http://schemas.microsoft.com/office/drawing/2014/main" id="{CB69A6CD-31D4-82EA-1B21-3812DA0DAB76}"/>
              </a:ext>
            </a:extLst>
          </p:cNvPr>
          <p:cNvSpPr>
            <a:spLocks noGrp="1"/>
          </p:cNvSpPr>
          <p:nvPr>
            <p:ph type="body" idx="13"/>
          </p:nvPr>
        </p:nvSpPr>
        <p:spPr>
          <a:xfrm>
            <a:off x="5710029" y="2287240"/>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11" name="Holder 3">
            <a:extLst>
              <a:ext uri="{FF2B5EF4-FFF2-40B4-BE49-F238E27FC236}">
                <a16:creationId xmlns:a16="http://schemas.microsoft.com/office/drawing/2014/main" id="{EB3EC261-7766-A31D-A8B1-E96FBEDFFFED}"/>
              </a:ext>
            </a:extLst>
          </p:cNvPr>
          <p:cNvSpPr>
            <a:spLocks noGrp="1"/>
          </p:cNvSpPr>
          <p:nvPr>
            <p:ph type="body" idx="14"/>
          </p:nvPr>
        </p:nvSpPr>
        <p:spPr>
          <a:xfrm>
            <a:off x="5710029" y="4005072"/>
            <a:ext cx="2976771" cy="140488"/>
          </a:xfrm>
          <a:prstGeom prst="rect">
            <a:avLst/>
          </a:prstGeom>
        </p:spPr>
        <p:txBody>
          <a:bodyPr lIns="0" tIns="0" rIns="0" bIns="0"/>
          <a:lstStyle>
            <a:lvl1pPr>
              <a:lnSpc>
                <a:spcPct val="100000"/>
              </a:lnSpc>
              <a:defRPr sz="900">
                <a:solidFill>
                  <a:srgbClr val="000000"/>
                </a:solidFill>
                <a:latin typeface="+mn-lt"/>
              </a:defRPr>
            </a:lvl1pPr>
          </a:lstStyle>
          <a:p>
            <a:pPr lvl="0"/>
            <a:r>
              <a:rPr lang="en-US"/>
              <a:t>Click to edit Master text styles</a:t>
            </a:r>
          </a:p>
        </p:txBody>
      </p:sp>
      <p:sp>
        <p:nvSpPr>
          <p:cNvPr id="12" name="Holder 3">
            <a:extLst>
              <a:ext uri="{FF2B5EF4-FFF2-40B4-BE49-F238E27FC236}">
                <a16:creationId xmlns:a16="http://schemas.microsoft.com/office/drawing/2014/main" id="{922AA708-858A-ADC4-1D90-D6F65B6F7FF6}"/>
              </a:ext>
            </a:extLst>
          </p:cNvPr>
          <p:cNvSpPr>
            <a:spLocks noGrp="1"/>
          </p:cNvSpPr>
          <p:nvPr>
            <p:ph type="body" idx="15"/>
          </p:nvPr>
        </p:nvSpPr>
        <p:spPr>
          <a:xfrm>
            <a:off x="5710029" y="3776472"/>
            <a:ext cx="2976771" cy="140488"/>
          </a:xfrm>
          <a:prstGeom prst="rect">
            <a:avLst/>
          </a:prstGeom>
        </p:spPr>
        <p:txBody>
          <a:bodyPr lIns="0" tIns="0" rIns="0" bIns="0"/>
          <a:lstStyle>
            <a:lvl1pPr>
              <a:lnSpc>
                <a:spcPct val="110000"/>
              </a:lnSpc>
              <a:defRPr sz="900" b="1">
                <a:solidFill>
                  <a:srgbClr val="000000"/>
                </a:solidFill>
                <a:latin typeface="+mn-lt"/>
              </a:defRPr>
            </a:lvl1pPr>
          </a:lstStyle>
          <a:p>
            <a:pPr lvl="0"/>
            <a:r>
              <a:rPr lang="en-US"/>
              <a:t>Click to edit Master text styles</a:t>
            </a:r>
          </a:p>
        </p:txBody>
      </p:sp>
      <p:sp>
        <p:nvSpPr>
          <p:cNvPr id="24" name="Picture Placeholder 23">
            <a:extLst>
              <a:ext uri="{FF2B5EF4-FFF2-40B4-BE49-F238E27FC236}">
                <a16:creationId xmlns:a16="http://schemas.microsoft.com/office/drawing/2014/main" id="{81FF1E93-D2D1-228E-7511-20CB5D6898A5}"/>
              </a:ext>
            </a:extLst>
          </p:cNvPr>
          <p:cNvSpPr>
            <a:spLocks noGrp="1"/>
          </p:cNvSpPr>
          <p:nvPr>
            <p:ph type="pic" sz="quarter" idx="16"/>
          </p:nvPr>
        </p:nvSpPr>
        <p:spPr>
          <a:xfrm>
            <a:off x="5722729" y="4903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52B8AA1B-62DA-46C5-0267-D1501B29BDF8}"/>
              </a:ext>
            </a:extLst>
          </p:cNvPr>
          <p:cNvSpPr>
            <a:spLocks noGrp="1"/>
          </p:cNvSpPr>
          <p:nvPr>
            <p:ph type="pic" sz="quarter" idx="17"/>
          </p:nvPr>
        </p:nvSpPr>
        <p:spPr>
          <a:xfrm>
            <a:off x="5710029" y="197981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sp>
        <p:nvSpPr>
          <p:cNvPr id="29" name="Picture Placeholder 23">
            <a:extLst>
              <a:ext uri="{FF2B5EF4-FFF2-40B4-BE49-F238E27FC236}">
                <a16:creationId xmlns:a16="http://schemas.microsoft.com/office/drawing/2014/main" id="{80EC8026-2CED-6AF5-830E-646D2D6A9A3D}"/>
              </a:ext>
            </a:extLst>
          </p:cNvPr>
          <p:cNvSpPr>
            <a:spLocks noGrp="1"/>
          </p:cNvSpPr>
          <p:nvPr>
            <p:ph type="pic" sz="quarter" idx="18"/>
          </p:nvPr>
        </p:nvSpPr>
        <p:spPr>
          <a:xfrm>
            <a:off x="5710029" y="3465576"/>
            <a:ext cx="228600" cy="228600"/>
          </a:xfrm>
          <a:prstGeom prst="rect">
            <a:avLst/>
          </a:prstGeom>
        </p:spPr>
        <p:txBody>
          <a:bodyPr>
            <a:noAutofit/>
          </a:bodyPr>
          <a:lstStyle>
            <a:lvl1pPr>
              <a:defRPr sz="500">
                <a:solidFill>
                  <a:srgbClr val="000000"/>
                </a:solidFill>
                <a:latin typeface="+mn-lt"/>
              </a:defRPr>
            </a:lvl1pPr>
          </a:lstStyle>
          <a:p>
            <a:r>
              <a:rPr lang="en-US"/>
              <a:t>Click icon to add picture</a:t>
            </a:r>
            <a:endParaRPr lang="en-US" dirty="0"/>
          </a:p>
        </p:txBody>
      </p:sp>
      <p:pic>
        <p:nvPicPr>
          <p:cNvPr id="4" name="Picture 3" descr="A black and grey logo&#10;&#10;AI-generated content may be incorrect.">
            <a:extLst>
              <a:ext uri="{FF2B5EF4-FFF2-40B4-BE49-F238E27FC236}">
                <a16:creationId xmlns:a16="http://schemas.microsoft.com/office/drawing/2014/main" id="{51FFB32C-47C4-5417-B9F6-47C6A2A300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4" name="Holder 2">
            <a:extLst>
              <a:ext uri="{FF2B5EF4-FFF2-40B4-BE49-F238E27FC236}">
                <a16:creationId xmlns:a16="http://schemas.microsoft.com/office/drawing/2014/main" id="{6FF51A8E-5011-9331-8EF7-6F7C06EA5D0E}"/>
              </a:ext>
            </a:extLst>
          </p:cNvPr>
          <p:cNvSpPr>
            <a:spLocks noGrp="1"/>
          </p:cNvSpPr>
          <p:nvPr>
            <p:ph type="title"/>
          </p:nvPr>
        </p:nvSpPr>
        <p:spPr>
          <a:xfrm>
            <a:off x="304800" y="1513896"/>
            <a:ext cx="3766009" cy="1951680"/>
          </a:xfrm>
          <a:prstGeom prst="rect">
            <a:avLst/>
          </a:prstGeom>
        </p:spPr>
        <p:txBody>
          <a:bodyPr lIns="0" tIns="0" rIns="0" bIns="0" anchor="ctr">
            <a:noAutofit/>
          </a:bodyPr>
          <a:lstStyle>
            <a:lvl1pPr>
              <a:defRPr sz="2200" b="1" spc="-80" baseline="0">
                <a:solidFill>
                  <a:srgbClr val="000000"/>
                </a:solidFill>
                <a:latin typeface="+mn-lt"/>
              </a:defRPr>
            </a:lvl1pPr>
          </a:lstStyle>
          <a:p>
            <a:r>
              <a:rPr lang="en-US"/>
              <a:t>Click to edit Master title style</a:t>
            </a:r>
            <a:endParaRPr dirty="0"/>
          </a:p>
        </p:txBody>
      </p:sp>
      <p:sp>
        <p:nvSpPr>
          <p:cNvPr id="2" name="Holder 6">
            <a:extLst>
              <a:ext uri="{FF2B5EF4-FFF2-40B4-BE49-F238E27FC236}">
                <a16:creationId xmlns:a16="http://schemas.microsoft.com/office/drawing/2014/main" id="{51D8847A-DDB4-4716-A702-1186DB66B8FB}"/>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Text Placeholder 3">
            <a:extLst>
              <a:ext uri="{FF2B5EF4-FFF2-40B4-BE49-F238E27FC236}">
                <a16:creationId xmlns:a16="http://schemas.microsoft.com/office/drawing/2014/main" id="{DB489F6A-B2F3-C1EE-DE86-C91F126F2CE9}"/>
              </a:ext>
            </a:extLst>
          </p:cNvPr>
          <p:cNvSpPr>
            <a:spLocks noGrp="1"/>
          </p:cNvSpPr>
          <p:nvPr>
            <p:ph type="body" sz="quarter" idx="19"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3717419161"/>
      </p:ext>
    </p:extLst>
  </p:cSld>
  <p:clrMapOvr>
    <a:masterClrMapping/>
  </p:clrMapOvr>
  <p:extLst>
    <p:ext uri="{DCECCB84-F9BA-43D5-87BE-67443E8EF086}">
      <p15:sldGuideLst xmlns:p15="http://schemas.microsoft.com/office/powerpoint/2012/main">
        <p15:guide id="1" pos="192"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Up_Content_Horizontal">
    <p:spTree>
      <p:nvGrpSpPr>
        <p:cNvPr id="1" name=""/>
        <p:cNvGrpSpPr/>
        <p:nvPr/>
      </p:nvGrpSpPr>
      <p:grpSpPr>
        <a:xfrm>
          <a:off x="0" y="0"/>
          <a:ext cx="0" cy="0"/>
          <a:chOff x="0" y="0"/>
          <a:chExt cx="0" cy="0"/>
        </a:xfrm>
      </p:grpSpPr>
      <p:pic>
        <p:nvPicPr>
          <p:cNvPr id="2" name="Picture 1" descr="A white background with pink spots&#10;&#10;AI-generated content may be incorrect.">
            <a:extLst>
              <a:ext uri="{FF2B5EF4-FFF2-40B4-BE49-F238E27FC236}">
                <a16:creationId xmlns:a16="http://schemas.microsoft.com/office/drawing/2014/main" id="{106642C3-FCB7-D27C-77EA-38B15305740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8" name="Text Placeholder 9">
            <a:extLst>
              <a:ext uri="{FF2B5EF4-FFF2-40B4-BE49-F238E27FC236}">
                <a16:creationId xmlns:a16="http://schemas.microsoft.com/office/drawing/2014/main" id="{8D112FA0-8A3B-8637-FC6D-20D206FA13EE}"/>
              </a:ext>
            </a:extLst>
          </p:cNvPr>
          <p:cNvSpPr>
            <a:spLocks noGrp="1"/>
          </p:cNvSpPr>
          <p:nvPr>
            <p:ph type="body" sz="quarter" idx="11"/>
          </p:nvPr>
        </p:nvSpPr>
        <p:spPr>
          <a:xfrm>
            <a:off x="301752" y="2496312"/>
            <a:ext cx="2084831" cy="2130552"/>
          </a:xfrm>
          <a:prstGeom prst="roundRect">
            <a:avLst>
              <a:gd name="adj" fmla="val 6236"/>
            </a:avLst>
          </a:prstGeom>
          <a:solidFill>
            <a:schemeClr val="accent3">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8A170084-B41A-5676-4AB5-36E34F431B40}"/>
              </a:ext>
            </a:extLst>
          </p:cNvPr>
          <p:cNvSpPr>
            <a:spLocks noGrp="1"/>
          </p:cNvSpPr>
          <p:nvPr>
            <p:ph type="body" sz="quarter" idx="16"/>
          </p:nvPr>
        </p:nvSpPr>
        <p:spPr>
          <a:xfrm>
            <a:off x="304799" y="1120773"/>
            <a:ext cx="8503920" cy="1224663"/>
          </a:xfrm>
          <a:prstGeom prst="rect">
            <a:avLst/>
          </a:prstGeom>
        </p:spPr>
        <p:txBody>
          <a:bodyPr>
            <a:noAutofit/>
          </a:bodyPr>
          <a:lstStyle>
            <a:lvl1pPr>
              <a:defRPr sz="1600">
                <a:solidFill>
                  <a:srgbClr val="000000"/>
                </a:solidFill>
                <a:latin typeface="+mn-lt"/>
              </a:defRPr>
            </a:lvl1pPr>
          </a:lstStyle>
          <a:p>
            <a:pPr lvl="0"/>
            <a:r>
              <a:rPr lang="en-US"/>
              <a:t>Click to edit Master text styles</a:t>
            </a:r>
          </a:p>
        </p:txBody>
      </p:sp>
      <p:sp>
        <p:nvSpPr>
          <p:cNvPr id="37" name="Text Placeholder 9">
            <a:extLst>
              <a:ext uri="{FF2B5EF4-FFF2-40B4-BE49-F238E27FC236}">
                <a16:creationId xmlns:a16="http://schemas.microsoft.com/office/drawing/2014/main" id="{170F404C-83AE-706A-606E-618F20FA7D41}"/>
              </a:ext>
            </a:extLst>
          </p:cNvPr>
          <p:cNvSpPr>
            <a:spLocks noGrp="1"/>
          </p:cNvSpPr>
          <p:nvPr>
            <p:ph type="body" sz="quarter" idx="17"/>
          </p:nvPr>
        </p:nvSpPr>
        <p:spPr>
          <a:xfrm>
            <a:off x="6753522" y="2496312"/>
            <a:ext cx="2084831" cy="2130552"/>
          </a:xfrm>
          <a:prstGeom prst="roundRect">
            <a:avLst>
              <a:gd name="adj" fmla="val 6236"/>
            </a:avLst>
          </a:prstGeom>
          <a:solidFill>
            <a:schemeClr val="accent3">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8" name="Text Placeholder 9">
            <a:extLst>
              <a:ext uri="{FF2B5EF4-FFF2-40B4-BE49-F238E27FC236}">
                <a16:creationId xmlns:a16="http://schemas.microsoft.com/office/drawing/2014/main" id="{7A99608C-A061-BFBE-4BEF-6662FCBAAB61}"/>
              </a:ext>
            </a:extLst>
          </p:cNvPr>
          <p:cNvSpPr>
            <a:spLocks noGrp="1"/>
          </p:cNvSpPr>
          <p:nvPr>
            <p:ph type="body" sz="quarter" idx="18"/>
          </p:nvPr>
        </p:nvSpPr>
        <p:spPr>
          <a:xfrm>
            <a:off x="2452342" y="2496312"/>
            <a:ext cx="2084831" cy="2130552"/>
          </a:xfrm>
          <a:prstGeom prst="roundRect">
            <a:avLst>
              <a:gd name="adj" fmla="val 6236"/>
            </a:avLst>
          </a:prstGeom>
          <a:solidFill>
            <a:schemeClr val="accent3">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9" name="Text Placeholder 9">
            <a:extLst>
              <a:ext uri="{FF2B5EF4-FFF2-40B4-BE49-F238E27FC236}">
                <a16:creationId xmlns:a16="http://schemas.microsoft.com/office/drawing/2014/main" id="{8E42D0F5-AE79-3606-F136-FB4F8C9756EB}"/>
              </a:ext>
            </a:extLst>
          </p:cNvPr>
          <p:cNvSpPr>
            <a:spLocks noGrp="1"/>
          </p:cNvSpPr>
          <p:nvPr>
            <p:ph type="body" sz="quarter" idx="19"/>
          </p:nvPr>
        </p:nvSpPr>
        <p:spPr>
          <a:xfrm>
            <a:off x="4602932" y="2496312"/>
            <a:ext cx="2084831" cy="2130552"/>
          </a:xfrm>
          <a:prstGeom prst="roundRect">
            <a:avLst>
              <a:gd name="adj" fmla="val 6236"/>
            </a:avLst>
          </a:prstGeom>
          <a:solidFill>
            <a:schemeClr val="accent3">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pic>
        <p:nvPicPr>
          <p:cNvPr id="3" name="Picture 2" descr="A black and grey logo&#10;&#10;AI-generated content may be incorrect.">
            <a:extLst>
              <a:ext uri="{FF2B5EF4-FFF2-40B4-BE49-F238E27FC236}">
                <a16:creationId xmlns:a16="http://schemas.microsoft.com/office/drawing/2014/main" id="{AB747AC7-4903-B4D1-55EB-243A36F88E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6F6D1E9E-D935-7723-13D5-D9D0AFB0A1EF}"/>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4" name="Holder 6">
            <a:extLst>
              <a:ext uri="{FF2B5EF4-FFF2-40B4-BE49-F238E27FC236}">
                <a16:creationId xmlns:a16="http://schemas.microsoft.com/office/drawing/2014/main" id="{77F296A7-A998-C694-2425-E487F780594A}"/>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3293634F-C2B0-D142-56D7-1FE5387C9ED8}"/>
              </a:ext>
            </a:extLst>
          </p:cNvPr>
          <p:cNvSpPr>
            <a:spLocks noGrp="1"/>
          </p:cNvSpPr>
          <p:nvPr>
            <p:ph type="body" sz="quarter" idx="20"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120118058"/>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Up_Content_Horizontal 2">
    <p:spTree>
      <p:nvGrpSpPr>
        <p:cNvPr id="1" name=""/>
        <p:cNvGrpSpPr/>
        <p:nvPr/>
      </p:nvGrpSpPr>
      <p:grpSpPr>
        <a:xfrm>
          <a:off x="0" y="0"/>
          <a:ext cx="0" cy="0"/>
          <a:chOff x="0" y="0"/>
          <a:chExt cx="0" cy="0"/>
        </a:xfrm>
      </p:grpSpPr>
      <p:pic>
        <p:nvPicPr>
          <p:cNvPr id="2" name="Picture 1" descr="A white background with pink spots&#10;&#10;AI-generated content may be incorrect.">
            <a:extLst>
              <a:ext uri="{FF2B5EF4-FFF2-40B4-BE49-F238E27FC236}">
                <a16:creationId xmlns:a16="http://schemas.microsoft.com/office/drawing/2014/main" id="{106642C3-FCB7-D27C-77EA-38B15305740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8" name="Text Placeholder 9">
            <a:extLst>
              <a:ext uri="{FF2B5EF4-FFF2-40B4-BE49-F238E27FC236}">
                <a16:creationId xmlns:a16="http://schemas.microsoft.com/office/drawing/2014/main" id="{8D112FA0-8A3B-8637-FC6D-20D206FA13EE}"/>
              </a:ext>
            </a:extLst>
          </p:cNvPr>
          <p:cNvSpPr>
            <a:spLocks noGrp="1"/>
          </p:cNvSpPr>
          <p:nvPr>
            <p:ph type="body" sz="quarter" idx="11"/>
          </p:nvPr>
        </p:nvSpPr>
        <p:spPr>
          <a:xfrm>
            <a:off x="301752" y="2496312"/>
            <a:ext cx="2084831" cy="2130552"/>
          </a:xfrm>
          <a:prstGeom prst="roundRect">
            <a:avLst>
              <a:gd name="adj" fmla="val 6236"/>
            </a:avLst>
          </a:prstGeom>
          <a:solidFill>
            <a:schemeClr val="accent4">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8A170084-B41A-5676-4AB5-36E34F431B40}"/>
              </a:ext>
            </a:extLst>
          </p:cNvPr>
          <p:cNvSpPr>
            <a:spLocks noGrp="1"/>
          </p:cNvSpPr>
          <p:nvPr>
            <p:ph type="body" sz="quarter" idx="16"/>
          </p:nvPr>
        </p:nvSpPr>
        <p:spPr>
          <a:xfrm>
            <a:off x="304799" y="1120773"/>
            <a:ext cx="8503920" cy="1224663"/>
          </a:xfrm>
          <a:prstGeom prst="rect">
            <a:avLst/>
          </a:prstGeom>
        </p:spPr>
        <p:txBody>
          <a:bodyPr>
            <a:noAutofit/>
          </a:bodyPr>
          <a:lstStyle>
            <a:lvl1pPr>
              <a:defRPr sz="1600">
                <a:solidFill>
                  <a:srgbClr val="000000"/>
                </a:solidFill>
                <a:latin typeface="+mn-lt"/>
              </a:defRPr>
            </a:lvl1pPr>
          </a:lstStyle>
          <a:p>
            <a:pPr lvl="0"/>
            <a:r>
              <a:rPr lang="en-US"/>
              <a:t>Click to edit Master text styles</a:t>
            </a:r>
          </a:p>
        </p:txBody>
      </p:sp>
      <p:sp>
        <p:nvSpPr>
          <p:cNvPr id="37" name="Text Placeholder 9">
            <a:extLst>
              <a:ext uri="{FF2B5EF4-FFF2-40B4-BE49-F238E27FC236}">
                <a16:creationId xmlns:a16="http://schemas.microsoft.com/office/drawing/2014/main" id="{170F404C-83AE-706A-606E-618F20FA7D41}"/>
              </a:ext>
            </a:extLst>
          </p:cNvPr>
          <p:cNvSpPr>
            <a:spLocks noGrp="1"/>
          </p:cNvSpPr>
          <p:nvPr>
            <p:ph type="body" sz="quarter" idx="17"/>
          </p:nvPr>
        </p:nvSpPr>
        <p:spPr>
          <a:xfrm>
            <a:off x="6753522" y="2496312"/>
            <a:ext cx="2084831" cy="2130552"/>
          </a:xfrm>
          <a:prstGeom prst="roundRect">
            <a:avLst>
              <a:gd name="adj" fmla="val 6236"/>
            </a:avLst>
          </a:prstGeom>
          <a:solidFill>
            <a:schemeClr val="accent4">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8" name="Text Placeholder 9">
            <a:extLst>
              <a:ext uri="{FF2B5EF4-FFF2-40B4-BE49-F238E27FC236}">
                <a16:creationId xmlns:a16="http://schemas.microsoft.com/office/drawing/2014/main" id="{7A99608C-A061-BFBE-4BEF-6662FCBAAB61}"/>
              </a:ext>
            </a:extLst>
          </p:cNvPr>
          <p:cNvSpPr>
            <a:spLocks noGrp="1"/>
          </p:cNvSpPr>
          <p:nvPr>
            <p:ph type="body" sz="quarter" idx="18"/>
          </p:nvPr>
        </p:nvSpPr>
        <p:spPr>
          <a:xfrm>
            <a:off x="2452342" y="2496312"/>
            <a:ext cx="2084831" cy="2130552"/>
          </a:xfrm>
          <a:prstGeom prst="roundRect">
            <a:avLst>
              <a:gd name="adj" fmla="val 6236"/>
            </a:avLst>
          </a:prstGeom>
          <a:solidFill>
            <a:schemeClr val="accent4">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9" name="Text Placeholder 9">
            <a:extLst>
              <a:ext uri="{FF2B5EF4-FFF2-40B4-BE49-F238E27FC236}">
                <a16:creationId xmlns:a16="http://schemas.microsoft.com/office/drawing/2014/main" id="{8E42D0F5-AE79-3606-F136-FB4F8C9756EB}"/>
              </a:ext>
            </a:extLst>
          </p:cNvPr>
          <p:cNvSpPr>
            <a:spLocks noGrp="1"/>
          </p:cNvSpPr>
          <p:nvPr>
            <p:ph type="body" sz="quarter" idx="19"/>
          </p:nvPr>
        </p:nvSpPr>
        <p:spPr>
          <a:xfrm>
            <a:off x="4602932" y="2496312"/>
            <a:ext cx="2084831" cy="2130552"/>
          </a:xfrm>
          <a:prstGeom prst="roundRect">
            <a:avLst>
              <a:gd name="adj" fmla="val 6236"/>
            </a:avLst>
          </a:prstGeom>
          <a:solidFill>
            <a:schemeClr val="accent4">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pic>
        <p:nvPicPr>
          <p:cNvPr id="3" name="Picture 2" descr="A black and grey logo&#10;&#10;AI-generated content may be incorrect.">
            <a:extLst>
              <a:ext uri="{FF2B5EF4-FFF2-40B4-BE49-F238E27FC236}">
                <a16:creationId xmlns:a16="http://schemas.microsoft.com/office/drawing/2014/main" id="{AB747AC7-4903-B4D1-55EB-243A36F88E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6F6D1E9E-D935-7723-13D5-D9D0AFB0A1EF}"/>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4" name="Holder 6">
            <a:extLst>
              <a:ext uri="{FF2B5EF4-FFF2-40B4-BE49-F238E27FC236}">
                <a16:creationId xmlns:a16="http://schemas.microsoft.com/office/drawing/2014/main" id="{77F296A7-A998-C694-2425-E487F780594A}"/>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3293634F-C2B0-D142-56D7-1FE5387C9ED8}"/>
              </a:ext>
            </a:extLst>
          </p:cNvPr>
          <p:cNvSpPr>
            <a:spLocks noGrp="1"/>
          </p:cNvSpPr>
          <p:nvPr>
            <p:ph type="body" sz="quarter" idx="20"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2532810194"/>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Up_Content_Horizontal 3">
    <p:spTree>
      <p:nvGrpSpPr>
        <p:cNvPr id="1" name=""/>
        <p:cNvGrpSpPr/>
        <p:nvPr/>
      </p:nvGrpSpPr>
      <p:grpSpPr>
        <a:xfrm>
          <a:off x="0" y="0"/>
          <a:ext cx="0" cy="0"/>
          <a:chOff x="0" y="0"/>
          <a:chExt cx="0" cy="0"/>
        </a:xfrm>
      </p:grpSpPr>
      <p:pic>
        <p:nvPicPr>
          <p:cNvPr id="2" name="Picture 1" descr="A white background with pink spots&#10;&#10;AI-generated content may be incorrect.">
            <a:extLst>
              <a:ext uri="{FF2B5EF4-FFF2-40B4-BE49-F238E27FC236}">
                <a16:creationId xmlns:a16="http://schemas.microsoft.com/office/drawing/2014/main" id="{106642C3-FCB7-D27C-77EA-38B15305740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8" name="Text Placeholder 9">
            <a:extLst>
              <a:ext uri="{FF2B5EF4-FFF2-40B4-BE49-F238E27FC236}">
                <a16:creationId xmlns:a16="http://schemas.microsoft.com/office/drawing/2014/main" id="{8D112FA0-8A3B-8637-FC6D-20D206FA13EE}"/>
              </a:ext>
            </a:extLst>
          </p:cNvPr>
          <p:cNvSpPr>
            <a:spLocks noGrp="1"/>
          </p:cNvSpPr>
          <p:nvPr>
            <p:ph type="body" sz="quarter" idx="11"/>
          </p:nvPr>
        </p:nvSpPr>
        <p:spPr>
          <a:xfrm>
            <a:off x="301752" y="2496312"/>
            <a:ext cx="2084831" cy="2130552"/>
          </a:xfrm>
          <a:prstGeom prst="roundRect">
            <a:avLst>
              <a:gd name="adj" fmla="val 6236"/>
            </a:avLst>
          </a:prstGeom>
          <a:solidFill>
            <a:schemeClr val="accent5">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8A170084-B41A-5676-4AB5-36E34F431B40}"/>
              </a:ext>
            </a:extLst>
          </p:cNvPr>
          <p:cNvSpPr>
            <a:spLocks noGrp="1"/>
          </p:cNvSpPr>
          <p:nvPr>
            <p:ph type="body" sz="quarter" idx="16"/>
          </p:nvPr>
        </p:nvSpPr>
        <p:spPr>
          <a:xfrm>
            <a:off x="304799" y="1120773"/>
            <a:ext cx="8503920" cy="1224663"/>
          </a:xfrm>
          <a:prstGeom prst="rect">
            <a:avLst/>
          </a:prstGeom>
        </p:spPr>
        <p:txBody>
          <a:bodyPr>
            <a:noAutofit/>
          </a:bodyPr>
          <a:lstStyle>
            <a:lvl1pPr>
              <a:defRPr sz="1600">
                <a:solidFill>
                  <a:srgbClr val="000000"/>
                </a:solidFill>
                <a:latin typeface="+mn-lt"/>
              </a:defRPr>
            </a:lvl1pPr>
          </a:lstStyle>
          <a:p>
            <a:pPr lvl="0"/>
            <a:r>
              <a:rPr lang="en-US"/>
              <a:t>Click to edit Master text styles</a:t>
            </a:r>
          </a:p>
        </p:txBody>
      </p:sp>
      <p:sp>
        <p:nvSpPr>
          <p:cNvPr id="37" name="Text Placeholder 9">
            <a:extLst>
              <a:ext uri="{FF2B5EF4-FFF2-40B4-BE49-F238E27FC236}">
                <a16:creationId xmlns:a16="http://schemas.microsoft.com/office/drawing/2014/main" id="{170F404C-83AE-706A-606E-618F20FA7D41}"/>
              </a:ext>
            </a:extLst>
          </p:cNvPr>
          <p:cNvSpPr>
            <a:spLocks noGrp="1"/>
          </p:cNvSpPr>
          <p:nvPr>
            <p:ph type="body" sz="quarter" idx="17"/>
          </p:nvPr>
        </p:nvSpPr>
        <p:spPr>
          <a:xfrm>
            <a:off x="6753522" y="2496312"/>
            <a:ext cx="2084831" cy="2130552"/>
          </a:xfrm>
          <a:prstGeom prst="roundRect">
            <a:avLst>
              <a:gd name="adj" fmla="val 6236"/>
            </a:avLst>
          </a:prstGeom>
          <a:solidFill>
            <a:schemeClr val="accent5">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8" name="Text Placeholder 9">
            <a:extLst>
              <a:ext uri="{FF2B5EF4-FFF2-40B4-BE49-F238E27FC236}">
                <a16:creationId xmlns:a16="http://schemas.microsoft.com/office/drawing/2014/main" id="{7A99608C-A061-BFBE-4BEF-6662FCBAAB61}"/>
              </a:ext>
            </a:extLst>
          </p:cNvPr>
          <p:cNvSpPr>
            <a:spLocks noGrp="1"/>
          </p:cNvSpPr>
          <p:nvPr>
            <p:ph type="body" sz="quarter" idx="18"/>
          </p:nvPr>
        </p:nvSpPr>
        <p:spPr>
          <a:xfrm>
            <a:off x="2452342" y="2496312"/>
            <a:ext cx="2084831" cy="2130552"/>
          </a:xfrm>
          <a:prstGeom prst="roundRect">
            <a:avLst>
              <a:gd name="adj" fmla="val 6236"/>
            </a:avLst>
          </a:prstGeom>
          <a:solidFill>
            <a:schemeClr val="accent5">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9" name="Text Placeholder 9">
            <a:extLst>
              <a:ext uri="{FF2B5EF4-FFF2-40B4-BE49-F238E27FC236}">
                <a16:creationId xmlns:a16="http://schemas.microsoft.com/office/drawing/2014/main" id="{8E42D0F5-AE79-3606-F136-FB4F8C9756EB}"/>
              </a:ext>
            </a:extLst>
          </p:cNvPr>
          <p:cNvSpPr>
            <a:spLocks noGrp="1"/>
          </p:cNvSpPr>
          <p:nvPr>
            <p:ph type="body" sz="quarter" idx="19"/>
          </p:nvPr>
        </p:nvSpPr>
        <p:spPr>
          <a:xfrm>
            <a:off x="4602932" y="2496312"/>
            <a:ext cx="2084831" cy="2130552"/>
          </a:xfrm>
          <a:prstGeom prst="roundRect">
            <a:avLst>
              <a:gd name="adj" fmla="val 6236"/>
            </a:avLst>
          </a:prstGeom>
          <a:solidFill>
            <a:schemeClr val="accent5">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pic>
        <p:nvPicPr>
          <p:cNvPr id="3" name="Picture 2" descr="A black and grey logo&#10;&#10;AI-generated content may be incorrect.">
            <a:extLst>
              <a:ext uri="{FF2B5EF4-FFF2-40B4-BE49-F238E27FC236}">
                <a16:creationId xmlns:a16="http://schemas.microsoft.com/office/drawing/2014/main" id="{AB747AC7-4903-B4D1-55EB-243A36F88E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6F6D1E9E-D935-7723-13D5-D9D0AFB0A1EF}"/>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4" name="Holder 6">
            <a:extLst>
              <a:ext uri="{FF2B5EF4-FFF2-40B4-BE49-F238E27FC236}">
                <a16:creationId xmlns:a16="http://schemas.microsoft.com/office/drawing/2014/main" id="{77F296A7-A998-C694-2425-E487F780594A}"/>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3293634F-C2B0-D142-56D7-1FE5387C9ED8}"/>
              </a:ext>
            </a:extLst>
          </p:cNvPr>
          <p:cNvSpPr>
            <a:spLocks noGrp="1"/>
          </p:cNvSpPr>
          <p:nvPr>
            <p:ph type="body" sz="quarter" idx="20"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559104676"/>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Up_Content_Horizontal 4">
    <p:spTree>
      <p:nvGrpSpPr>
        <p:cNvPr id="1" name=""/>
        <p:cNvGrpSpPr/>
        <p:nvPr/>
      </p:nvGrpSpPr>
      <p:grpSpPr>
        <a:xfrm>
          <a:off x="0" y="0"/>
          <a:ext cx="0" cy="0"/>
          <a:chOff x="0" y="0"/>
          <a:chExt cx="0" cy="0"/>
        </a:xfrm>
      </p:grpSpPr>
      <p:pic>
        <p:nvPicPr>
          <p:cNvPr id="2" name="Picture 1" descr="A white background with pink spots&#10;&#10;AI-generated content may be incorrect.">
            <a:extLst>
              <a:ext uri="{FF2B5EF4-FFF2-40B4-BE49-F238E27FC236}">
                <a16:creationId xmlns:a16="http://schemas.microsoft.com/office/drawing/2014/main" id="{106642C3-FCB7-D27C-77EA-38B15305740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168900" y="0"/>
            <a:ext cx="3975100" cy="3527991"/>
          </a:xfrm>
          <a:prstGeom prst="rect">
            <a:avLst/>
          </a:prstGeom>
        </p:spPr>
      </p:pic>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8" name="Text Placeholder 9">
            <a:extLst>
              <a:ext uri="{FF2B5EF4-FFF2-40B4-BE49-F238E27FC236}">
                <a16:creationId xmlns:a16="http://schemas.microsoft.com/office/drawing/2014/main" id="{8D112FA0-8A3B-8637-FC6D-20D206FA13EE}"/>
              </a:ext>
            </a:extLst>
          </p:cNvPr>
          <p:cNvSpPr>
            <a:spLocks noGrp="1"/>
          </p:cNvSpPr>
          <p:nvPr>
            <p:ph type="body" sz="quarter" idx="11"/>
          </p:nvPr>
        </p:nvSpPr>
        <p:spPr>
          <a:xfrm>
            <a:off x="301752" y="2496312"/>
            <a:ext cx="2084831" cy="2130552"/>
          </a:xfrm>
          <a:prstGeom prst="roundRect">
            <a:avLst>
              <a:gd name="adj" fmla="val 6236"/>
            </a:avLst>
          </a:prstGeom>
          <a:solidFill>
            <a:schemeClr val="accent6">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8A170084-B41A-5676-4AB5-36E34F431B40}"/>
              </a:ext>
            </a:extLst>
          </p:cNvPr>
          <p:cNvSpPr>
            <a:spLocks noGrp="1"/>
          </p:cNvSpPr>
          <p:nvPr>
            <p:ph type="body" sz="quarter" idx="16"/>
          </p:nvPr>
        </p:nvSpPr>
        <p:spPr>
          <a:xfrm>
            <a:off x="304799" y="1120773"/>
            <a:ext cx="8503920" cy="1224663"/>
          </a:xfrm>
          <a:prstGeom prst="rect">
            <a:avLst/>
          </a:prstGeom>
        </p:spPr>
        <p:txBody>
          <a:bodyPr>
            <a:noAutofit/>
          </a:bodyPr>
          <a:lstStyle>
            <a:lvl1pPr>
              <a:defRPr sz="1600">
                <a:solidFill>
                  <a:srgbClr val="000000"/>
                </a:solidFill>
                <a:latin typeface="+mn-lt"/>
              </a:defRPr>
            </a:lvl1pPr>
          </a:lstStyle>
          <a:p>
            <a:pPr lvl="0"/>
            <a:r>
              <a:rPr lang="en-US"/>
              <a:t>Click to edit Master text styles</a:t>
            </a:r>
          </a:p>
        </p:txBody>
      </p:sp>
      <p:sp>
        <p:nvSpPr>
          <p:cNvPr id="37" name="Text Placeholder 9">
            <a:extLst>
              <a:ext uri="{FF2B5EF4-FFF2-40B4-BE49-F238E27FC236}">
                <a16:creationId xmlns:a16="http://schemas.microsoft.com/office/drawing/2014/main" id="{170F404C-83AE-706A-606E-618F20FA7D41}"/>
              </a:ext>
            </a:extLst>
          </p:cNvPr>
          <p:cNvSpPr>
            <a:spLocks noGrp="1"/>
          </p:cNvSpPr>
          <p:nvPr>
            <p:ph type="body" sz="quarter" idx="17"/>
          </p:nvPr>
        </p:nvSpPr>
        <p:spPr>
          <a:xfrm>
            <a:off x="6753522" y="2496312"/>
            <a:ext cx="2084831" cy="2130552"/>
          </a:xfrm>
          <a:prstGeom prst="roundRect">
            <a:avLst>
              <a:gd name="adj" fmla="val 6236"/>
            </a:avLst>
          </a:prstGeom>
          <a:solidFill>
            <a:schemeClr val="accent6">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8" name="Text Placeholder 9">
            <a:extLst>
              <a:ext uri="{FF2B5EF4-FFF2-40B4-BE49-F238E27FC236}">
                <a16:creationId xmlns:a16="http://schemas.microsoft.com/office/drawing/2014/main" id="{7A99608C-A061-BFBE-4BEF-6662FCBAAB61}"/>
              </a:ext>
            </a:extLst>
          </p:cNvPr>
          <p:cNvSpPr>
            <a:spLocks noGrp="1"/>
          </p:cNvSpPr>
          <p:nvPr>
            <p:ph type="body" sz="quarter" idx="18"/>
          </p:nvPr>
        </p:nvSpPr>
        <p:spPr>
          <a:xfrm>
            <a:off x="2452342" y="2496312"/>
            <a:ext cx="2084831" cy="2130552"/>
          </a:xfrm>
          <a:prstGeom prst="roundRect">
            <a:avLst>
              <a:gd name="adj" fmla="val 6236"/>
            </a:avLst>
          </a:prstGeom>
          <a:solidFill>
            <a:schemeClr val="accent6">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sp>
        <p:nvSpPr>
          <p:cNvPr id="39" name="Text Placeholder 9">
            <a:extLst>
              <a:ext uri="{FF2B5EF4-FFF2-40B4-BE49-F238E27FC236}">
                <a16:creationId xmlns:a16="http://schemas.microsoft.com/office/drawing/2014/main" id="{8E42D0F5-AE79-3606-F136-FB4F8C9756EB}"/>
              </a:ext>
            </a:extLst>
          </p:cNvPr>
          <p:cNvSpPr>
            <a:spLocks noGrp="1"/>
          </p:cNvSpPr>
          <p:nvPr>
            <p:ph type="body" sz="quarter" idx="19"/>
          </p:nvPr>
        </p:nvSpPr>
        <p:spPr>
          <a:xfrm>
            <a:off x="4602932" y="2496312"/>
            <a:ext cx="2084831" cy="2130552"/>
          </a:xfrm>
          <a:prstGeom prst="roundRect">
            <a:avLst>
              <a:gd name="adj" fmla="val 6236"/>
            </a:avLst>
          </a:prstGeom>
          <a:solidFill>
            <a:schemeClr val="accent6">
              <a:lumMod val="20000"/>
              <a:lumOff val="80000"/>
            </a:schemeClr>
          </a:solidFill>
        </p:spPr>
        <p:txBody>
          <a:bodyPr lIns="109728" tIns="109728" rIns="118872" bIns="118872">
            <a:noAutofit/>
          </a:bodyPr>
          <a:lstStyle>
            <a:lvl1pPr>
              <a:spcAft>
                <a:spcPts val="600"/>
              </a:spcAft>
              <a:defRPr sz="900" b="1">
                <a:solidFill>
                  <a:srgbClr val="000000"/>
                </a:solidFill>
                <a:latin typeface="+mn-lt"/>
              </a:defRPr>
            </a:lvl1pPr>
          </a:lstStyle>
          <a:p>
            <a:pPr lvl="0"/>
            <a:r>
              <a:rPr lang="en-US"/>
              <a:t>Click to edit Master text styles</a:t>
            </a:r>
          </a:p>
        </p:txBody>
      </p:sp>
      <p:pic>
        <p:nvPicPr>
          <p:cNvPr id="3" name="Picture 2" descr="A black and grey logo&#10;&#10;AI-generated content may be incorrect.">
            <a:extLst>
              <a:ext uri="{FF2B5EF4-FFF2-40B4-BE49-F238E27FC236}">
                <a16:creationId xmlns:a16="http://schemas.microsoft.com/office/drawing/2014/main" id="{AB747AC7-4903-B4D1-55EB-243A36F88E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0" name="Holder 2">
            <a:extLst>
              <a:ext uri="{FF2B5EF4-FFF2-40B4-BE49-F238E27FC236}">
                <a16:creationId xmlns:a16="http://schemas.microsoft.com/office/drawing/2014/main" id="{6F6D1E9E-D935-7723-13D5-D9D0AFB0A1EF}"/>
              </a:ext>
            </a:extLst>
          </p:cNvPr>
          <p:cNvSpPr>
            <a:spLocks noGrp="1"/>
          </p:cNvSpPr>
          <p:nvPr>
            <p:ph type="title"/>
          </p:nvPr>
        </p:nvSpPr>
        <p:spPr>
          <a:xfrm>
            <a:off x="304800" y="369518"/>
            <a:ext cx="8503920" cy="651353"/>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4" name="Holder 6">
            <a:extLst>
              <a:ext uri="{FF2B5EF4-FFF2-40B4-BE49-F238E27FC236}">
                <a16:creationId xmlns:a16="http://schemas.microsoft.com/office/drawing/2014/main" id="{77F296A7-A998-C694-2425-E487F780594A}"/>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5" name="Text Placeholder 3">
            <a:extLst>
              <a:ext uri="{FF2B5EF4-FFF2-40B4-BE49-F238E27FC236}">
                <a16:creationId xmlns:a16="http://schemas.microsoft.com/office/drawing/2014/main" id="{3293634F-C2B0-D142-56D7-1FE5387C9ED8}"/>
              </a:ext>
            </a:extLst>
          </p:cNvPr>
          <p:cNvSpPr>
            <a:spLocks noGrp="1"/>
          </p:cNvSpPr>
          <p:nvPr>
            <p:ph type="body" sz="quarter" idx="20"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3524793089"/>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latin typeface="+mn-lt"/>
              </a:defRPr>
            </a:lvl1pPr>
          </a:lstStyle>
          <a:p>
            <a:fld id="{B6F15528-21DE-4FAA-801E-634DDDAF4B2B}" type="slidenum">
              <a:rPr lang="en-US" smtClean="0"/>
              <a:pPr/>
              <a:t>‹#›</a:t>
            </a:fld>
            <a:endParaRPr lang="en-US" dirty="0"/>
          </a:p>
        </p:txBody>
      </p:sp>
      <p:sp>
        <p:nvSpPr>
          <p:cNvPr id="21" name="Text Placeholder 20">
            <a:extLst>
              <a:ext uri="{FF2B5EF4-FFF2-40B4-BE49-F238E27FC236}">
                <a16:creationId xmlns:a16="http://schemas.microsoft.com/office/drawing/2014/main" id="{41401E77-8627-C159-ED38-543208C50C5C}"/>
              </a:ext>
            </a:extLst>
          </p:cNvPr>
          <p:cNvSpPr>
            <a:spLocks noGrp="1"/>
          </p:cNvSpPr>
          <p:nvPr>
            <p:ph type="body" sz="quarter" idx="15" hasCustomPrompt="1"/>
          </p:nvPr>
        </p:nvSpPr>
        <p:spPr>
          <a:xfrm>
            <a:off x="455631" y="2213070"/>
            <a:ext cx="1130461"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23" name="Holder 3">
            <a:extLst>
              <a:ext uri="{FF2B5EF4-FFF2-40B4-BE49-F238E27FC236}">
                <a16:creationId xmlns:a16="http://schemas.microsoft.com/office/drawing/2014/main" id="{B25DA6F3-C36F-E2A2-B21A-DB525CA37A18}"/>
              </a:ext>
            </a:extLst>
          </p:cNvPr>
          <p:cNvSpPr>
            <a:spLocks noGrp="1"/>
          </p:cNvSpPr>
          <p:nvPr>
            <p:ph type="body" idx="17" hasCustomPrompt="1"/>
          </p:nvPr>
        </p:nvSpPr>
        <p:spPr>
          <a:xfrm>
            <a:off x="455632" y="2490012"/>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5" name="Picture Placeholder 4">
            <a:extLst>
              <a:ext uri="{FF2B5EF4-FFF2-40B4-BE49-F238E27FC236}">
                <a16:creationId xmlns:a16="http://schemas.microsoft.com/office/drawing/2014/main" id="{1B49A7DE-B0F8-D3A2-52AF-781D9F760B15}"/>
              </a:ext>
            </a:extLst>
          </p:cNvPr>
          <p:cNvSpPr>
            <a:spLocks noGrp="1"/>
          </p:cNvSpPr>
          <p:nvPr>
            <p:ph type="pic" sz="quarter" idx="44"/>
          </p:nvPr>
        </p:nvSpPr>
        <p:spPr>
          <a:xfrm>
            <a:off x="568969" y="1213651"/>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33" name="Text Placeholder 20">
            <a:extLst>
              <a:ext uri="{FF2B5EF4-FFF2-40B4-BE49-F238E27FC236}">
                <a16:creationId xmlns:a16="http://schemas.microsoft.com/office/drawing/2014/main" id="{07F13C0E-2163-7A90-2218-7365A321080C}"/>
              </a:ext>
            </a:extLst>
          </p:cNvPr>
          <p:cNvSpPr>
            <a:spLocks noGrp="1"/>
          </p:cNvSpPr>
          <p:nvPr>
            <p:ph type="body" sz="quarter" idx="48" hasCustomPrompt="1"/>
          </p:nvPr>
        </p:nvSpPr>
        <p:spPr>
          <a:xfrm>
            <a:off x="455632" y="3930779"/>
            <a:ext cx="1130460"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35" name="Holder 3">
            <a:extLst>
              <a:ext uri="{FF2B5EF4-FFF2-40B4-BE49-F238E27FC236}">
                <a16:creationId xmlns:a16="http://schemas.microsoft.com/office/drawing/2014/main" id="{45E50D99-852B-226A-88E8-151D260E6352}"/>
              </a:ext>
            </a:extLst>
          </p:cNvPr>
          <p:cNvSpPr>
            <a:spLocks noGrp="1"/>
          </p:cNvSpPr>
          <p:nvPr>
            <p:ph type="body" idx="50" hasCustomPrompt="1"/>
          </p:nvPr>
        </p:nvSpPr>
        <p:spPr>
          <a:xfrm>
            <a:off x="455632" y="4207721"/>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46" name="Picture Placeholder 4">
            <a:extLst>
              <a:ext uri="{FF2B5EF4-FFF2-40B4-BE49-F238E27FC236}">
                <a16:creationId xmlns:a16="http://schemas.microsoft.com/office/drawing/2014/main" id="{D6BFDFDF-AF0E-B7A8-A52D-4D9B3162FD4D}"/>
              </a:ext>
            </a:extLst>
          </p:cNvPr>
          <p:cNvSpPr>
            <a:spLocks noGrp="1"/>
          </p:cNvSpPr>
          <p:nvPr>
            <p:ph type="pic" sz="quarter" idx="60"/>
          </p:nvPr>
        </p:nvSpPr>
        <p:spPr>
          <a:xfrm>
            <a:off x="568969" y="2931360"/>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pic>
        <p:nvPicPr>
          <p:cNvPr id="8" name="Picture 7" descr="A black and grey logo&#10;&#10;AI-generated content may be incorrect.">
            <a:extLst>
              <a:ext uri="{FF2B5EF4-FFF2-40B4-BE49-F238E27FC236}">
                <a16:creationId xmlns:a16="http://schemas.microsoft.com/office/drawing/2014/main" id="{5CB1357D-FC2B-2202-AB7F-024472B0A5A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11" name="Holder 2">
            <a:extLst>
              <a:ext uri="{FF2B5EF4-FFF2-40B4-BE49-F238E27FC236}">
                <a16:creationId xmlns:a16="http://schemas.microsoft.com/office/drawing/2014/main" id="{5E07152E-10AC-6D3D-CFCA-3E812936FDC7}"/>
              </a:ext>
            </a:extLst>
          </p:cNvPr>
          <p:cNvSpPr>
            <a:spLocks noGrp="1"/>
          </p:cNvSpPr>
          <p:nvPr>
            <p:ph type="title"/>
          </p:nvPr>
        </p:nvSpPr>
        <p:spPr>
          <a:xfrm>
            <a:off x="304800" y="369518"/>
            <a:ext cx="8503920" cy="825279"/>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17" name="Text Placeholder 20">
            <a:extLst>
              <a:ext uri="{FF2B5EF4-FFF2-40B4-BE49-F238E27FC236}">
                <a16:creationId xmlns:a16="http://schemas.microsoft.com/office/drawing/2014/main" id="{BE32D01B-B751-C82D-81DC-0C5319AB9767}"/>
              </a:ext>
            </a:extLst>
          </p:cNvPr>
          <p:cNvSpPr>
            <a:spLocks noGrp="1"/>
          </p:cNvSpPr>
          <p:nvPr>
            <p:ph type="body" sz="quarter" idx="61" hasCustomPrompt="1"/>
          </p:nvPr>
        </p:nvSpPr>
        <p:spPr>
          <a:xfrm>
            <a:off x="2774626" y="2213070"/>
            <a:ext cx="1130461"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18" name="Holder 3">
            <a:extLst>
              <a:ext uri="{FF2B5EF4-FFF2-40B4-BE49-F238E27FC236}">
                <a16:creationId xmlns:a16="http://schemas.microsoft.com/office/drawing/2014/main" id="{6ED378AA-91E2-A8F1-B216-9AD2DB0772F0}"/>
              </a:ext>
            </a:extLst>
          </p:cNvPr>
          <p:cNvSpPr>
            <a:spLocks noGrp="1"/>
          </p:cNvSpPr>
          <p:nvPr>
            <p:ph type="body" idx="62" hasCustomPrompt="1"/>
          </p:nvPr>
        </p:nvSpPr>
        <p:spPr>
          <a:xfrm>
            <a:off x="2774627" y="2490012"/>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19" name="Picture Placeholder 4">
            <a:extLst>
              <a:ext uri="{FF2B5EF4-FFF2-40B4-BE49-F238E27FC236}">
                <a16:creationId xmlns:a16="http://schemas.microsoft.com/office/drawing/2014/main" id="{2769DE8E-4CDD-4011-178C-9E67AED54C53}"/>
              </a:ext>
            </a:extLst>
          </p:cNvPr>
          <p:cNvSpPr>
            <a:spLocks noGrp="1"/>
          </p:cNvSpPr>
          <p:nvPr>
            <p:ph type="pic" sz="quarter" idx="63"/>
          </p:nvPr>
        </p:nvSpPr>
        <p:spPr>
          <a:xfrm>
            <a:off x="2887964" y="1213651"/>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79C26035-B75E-0CB0-48E7-B4BF517762E9}"/>
              </a:ext>
            </a:extLst>
          </p:cNvPr>
          <p:cNvSpPr>
            <a:spLocks noGrp="1"/>
          </p:cNvSpPr>
          <p:nvPr>
            <p:ph type="body" sz="quarter" idx="64" hasCustomPrompt="1"/>
          </p:nvPr>
        </p:nvSpPr>
        <p:spPr>
          <a:xfrm>
            <a:off x="2774627" y="3930779"/>
            <a:ext cx="1130460"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48" name="Holder 3">
            <a:extLst>
              <a:ext uri="{FF2B5EF4-FFF2-40B4-BE49-F238E27FC236}">
                <a16:creationId xmlns:a16="http://schemas.microsoft.com/office/drawing/2014/main" id="{4AB85464-13C4-52F5-58C8-F3B23FD2A4D6}"/>
              </a:ext>
            </a:extLst>
          </p:cNvPr>
          <p:cNvSpPr>
            <a:spLocks noGrp="1"/>
          </p:cNvSpPr>
          <p:nvPr>
            <p:ph type="body" idx="65" hasCustomPrompt="1"/>
          </p:nvPr>
        </p:nvSpPr>
        <p:spPr>
          <a:xfrm>
            <a:off x="2774627" y="4207721"/>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50" name="Picture Placeholder 4">
            <a:extLst>
              <a:ext uri="{FF2B5EF4-FFF2-40B4-BE49-F238E27FC236}">
                <a16:creationId xmlns:a16="http://schemas.microsoft.com/office/drawing/2014/main" id="{533C8ADE-E3B2-1826-1045-537B1D5DF980}"/>
              </a:ext>
            </a:extLst>
          </p:cNvPr>
          <p:cNvSpPr>
            <a:spLocks noGrp="1"/>
          </p:cNvSpPr>
          <p:nvPr>
            <p:ph type="pic" sz="quarter" idx="66"/>
          </p:nvPr>
        </p:nvSpPr>
        <p:spPr>
          <a:xfrm>
            <a:off x="2887964" y="2931360"/>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51" name="Text Placeholder 20">
            <a:extLst>
              <a:ext uri="{FF2B5EF4-FFF2-40B4-BE49-F238E27FC236}">
                <a16:creationId xmlns:a16="http://schemas.microsoft.com/office/drawing/2014/main" id="{49182AF8-2C01-C694-B7D7-348EE6DEDFC3}"/>
              </a:ext>
            </a:extLst>
          </p:cNvPr>
          <p:cNvSpPr>
            <a:spLocks noGrp="1"/>
          </p:cNvSpPr>
          <p:nvPr>
            <p:ph type="body" sz="quarter" idx="67" hasCustomPrompt="1"/>
          </p:nvPr>
        </p:nvSpPr>
        <p:spPr>
          <a:xfrm>
            <a:off x="5093619" y="2213071"/>
            <a:ext cx="1130461"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52" name="Holder 3">
            <a:extLst>
              <a:ext uri="{FF2B5EF4-FFF2-40B4-BE49-F238E27FC236}">
                <a16:creationId xmlns:a16="http://schemas.microsoft.com/office/drawing/2014/main" id="{CF2E9058-A503-EC31-B3B0-06AE72121A8D}"/>
              </a:ext>
            </a:extLst>
          </p:cNvPr>
          <p:cNvSpPr>
            <a:spLocks noGrp="1"/>
          </p:cNvSpPr>
          <p:nvPr>
            <p:ph type="body" idx="68" hasCustomPrompt="1"/>
          </p:nvPr>
        </p:nvSpPr>
        <p:spPr>
          <a:xfrm>
            <a:off x="5093620" y="2490013"/>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53" name="Picture Placeholder 4">
            <a:extLst>
              <a:ext uri="{FF2B5EF4-FFF2-40B4-BE49-F238E27FC236}">
                <a16:creationId xmlns:a16="http://schemas.microsoft.com/office/drawing/2014/main" id="{58211FC2-428E-3124-D37B-117DD42552D6}"/>
              </a:ext>
            </a:extLst>
          </p:cNvPr>
          <p:cNvSpPr>
            <a:spLocks noGrp="1"/>
          </p:cNvSpPr>
          <p:nvPr>
            <p:ph type="pic" sz="quarter" idx="69"/>
          </p:nvPr>
        </p:nvSpPr>
        <p:spPr>
          <a:xfrm>
            <a:off x="5206957" y="1213652"/>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54" name="Text Placeholder 20">
            <a:extLst>
              <a:ext uri="{FF2B5EF4-FFF2-40B4-BE49-F238E27FC236}">
                <a16:creationId xmlns:a16="http://schemas.microsoft.com/office/drawing/2014/main" id="{994C7786-91E5-CD16-A2F8-316786013011}"/>
              </a:ext>
            </a:extLst>
          </p:cNvPr>
          <p:cNvSpPr>
            <a:spLocks noGrp="1"/>
          </p:cNvSpPr>
          <p:nvPr>
            <p:ph type="body" sz="quarter" idx="70" hasCustomPrompt="1"/>
          </p:nvPr>
        </p:nvSpPr>
        <p:spPr>
          <a:xfrm>
            <a:off x="5093620" y="3930780"/>
            <a:ext cx="1130460"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55" name="Holder 3">
            <a:extLst>
              <a:ext uri="{FF2B5EF4-FFF2-40B4-BE49-F238E27FC236}">
                <a16:creationId xmlns:a16="http://schemas.microsoft.com/office/drawing/2014/main" id="{AAC1DD5B-F988-F0AC-3898-E3BF7747D0CD}"/>
              </a:ext>
            </a:extLst>
          </p:cNvPr>
          <p:cNvSpPr>
            <a:spLocks noGrp="1"/>
          </p:cNvSpPr>
          <p:nvPr>
            <p:ph type="body" idx="71" hasCustomPrompt="1"/>
          </p:nvPr>
        </p:nvSpPr>
        <p:spPr>
          <a:xfrm>
            <a:off x="5093620" y="4207722"/>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56" name="Picture Placeholder 4">
            <a:extLst>
              <a:ext uri="{FF2B5EF4-FFF2-40B4-BE49-F238E27FC236}">
                <a16:creationId xmlns:a16="http://schemas.microsoft.com/office/drawing/2014/main" id="{775B432F-F6A7-E5B2-2519-6C0AADF2CCB3}"/>
              </a:ext>
            </a:extLst>
          </p:cNvPr>
          <p:cNvSpPr>
            <a:spLocks noGrp="1"/>
          </p:cNvSpPr>
          <p:nvPr>
            <p:ph type="pic" sz="quarter" idx="72"/>
          </p:nvPr>
        </p:nvSpPr>
        <p:spPr>
          <a:xfrm>
            <a:off x="5206957" y="2931361"/>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57" name="Text Placeholder 20">
            <a:extLst>
              <a:ext uri="{FF2B5EF4-FFF2-40B4-BE49-F238E27FC236}">
                <a16:creationId xmlns:a16="http://schemas.microsoft.com/office/drawing/2014/main" id="{E1E4C3B2-6E30-B2BA-7D08-F0165A88EC69}"/>
              </a:ext>
            </a:extLst>
          </p:cNvPr>
          <p:cNvSpPr>
            <a:spLocks noGrp="1"/>
          </p:cNvSpPr>
          <p:nvPr>
            <p:ph type="body" sz="quarter" idx="73" hasCustomPrompt="1"/>
          </p:nvPr>
        </p:nvSpPr>
        <p:spPr>
          <a:xfrm>
            <a:off x="7450319" y="2203644"/>
            <a:ext cx="1130461"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58" name="Holder 3">
            <a:extLst>
              <a:ext uri="{FF2B5EF4-FFF2-40B4-BE49-F238E27FC236}">
                <a16:creationId xmlns:a16="http://schemas.microsoft.com/office/drawing/2014/main" id="{253A8A7B-8079-29B4-1C87-E71AD27B821E}"/>
              </a:ext>
            </a:extLst>
          </p:cNvPr>
          <p:cNvSpPr>
            <a:spLocks noGrp="1"/>
          </p:cNvSpPr>
          <p:nvPr>
            <p:ph type="body" idx="74" hasCustomPrompt="1"/>
          </p:nvPr>
        </p:nvSpPr>
        <p:spPr>
          <a:xfrm>
            <a:off x="7450320" y="2480586"/>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59" name="Picture Placeholder 4">
            <a:extLst>
              <a:ext uri="{FF2B5EF4-FFF2-40B4-BE49-F238E27FC236}">
                <a16:creationId xmlns:a16="http://schemas.microsoft.com/office/drawing/2014/main" id="{9388C5AD-3ECC-13D1-7C5E-2E77ECBB5586}"/>
              </a:ext>
            </a:extLst>
          </p:cNvPr>
          <p:cNvSpPr>
            <a:spLocks noGrp="1"/>
          </p:cNvSpPr>
          <p:nvPr>
            <p:ph type="pic" sz="quarter" idx="75"/>
          </p:nvPr>
        </p:nvSpPr>
        <p:spPr>
          <a:xfrm>
            <a:off x="7563657" y="1204225"/>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60" name="Text Placeholder 20">
            <a:extLst>
              <a:ext uri="{FF2B5EF4-FFF2-40B4-BE49-F238E27FC236}">
                <a16:creationId xmlns:a16="http://schemas.microsoft.com/office/drawing/2014/main" id="{8135F63D-BF09-B00D-77FC-87DFF8EE9A17}"/>
              </a:ext>
            </a:extLst>
          </p:cNvPr>
          <p:cNvSpPr>
            <a:spLocks noGrp="1"/>
          </p:cNvSpPr>
          <p:nvPr>
            <p:ph type="body" sz="quarter" idx="76" hasCustomPrompt="1"/>
          </p:nvPr>
        </p:nvSpPr>
        <p:spPr>
          <a:xfrm>
            <a:off x="7450320" y="3921353"/>
            <a:ext cx="1130460" cy="153888"/>
          </a:xfrm>
          <a:prstGeom prst="rect">
            <a:avLst/>
          </a:prstGeom>
        </p:spPr>
        <p:txBody>
          <a:bodyPr>
            <a:noAutofit/>
          </a:bodyPr>
          <a:lstStyle>
            <a:lvl1pPr algn="ctr">
              <a:defRPr sz="1000" b="1">
                <a:solidFill>
                  <a:srgbClr val="000000"/>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Name</a:t>
            </a:r>
          </a:p>
        </p:txBody>
      </p:sp>
      <p:sp>
        <p:nvSpPr>
          <p:cNvPr id="61" name="Holder 3">
            <a:extLst>
              <a:ext uri="{FF2B5EF4-FFF2-40B4-BE49-F238E27FC236}">
                <a16:creationId xmlns:a16="http://schemas.microsoft.com/office/drawing/2014/main" id="{EBBB5802-2E68-84EF-5A10-C8D5D33EF6AE}"/>
              </a:ext>
            </a:extLst>
          </p:cNvPr>
          <p:cNvSpPr>
            <a:spLocks noGrp="1"/>
          </p:cNvSpPr>
          <p:nvPr>
            <p:ph type="body" idx="77" hasCustomPrompt="1"/>
          </p:nvPr>
        </p:nvSpPr>
        <p:spPr>
          <a:xfrm>
            <a:off x="7450320" y="4198295"/>
            <a:ext cx="1130461" cy="124906"/>
          </a:xfrm>
          <a:prstGeom prst="rect">
            <a:avLst/>
          </a:prstGeom>
        </p:spPr>
        <p:txBody>
          <a:bodyPr lIns="0" tIns="0" rIns="0" bIns="0">
            <a:noAutofit/>
          </a:bodyPr>
          <a:lstStyle>
            <a:lvl1pPr algn="ctr">
              <a:lnSpc>
                <a:spcPct val="110000"/>
              </a:lnSpc>
              <a:defRPr sz="800">
                <a:solidFill>
                  <a:srgbClr val="000000"/>
                </a:solidFill>
                <a:latin typeface="+mn-lt"/>
              </a:defRPr>
            </a:lvl1pPr>
          </a:lstStyle>
          <a:p>
            <a:r>
              <a:rPr lang="en-US" dirty="0"/>
              <a:t>Position</a:t>
            </a:r>
            <a:endParaRPr dirty="0"/>
          </a:p>
        </p:txBody>
      </p:sp>
      <p:sp>
        <p:nvSpPr>
          <p:cNvPr id="62" name="Picture Placeholder 4">
            <a:extLst>
              <a:ext uri="{FF2B5EF4-FFF2-40B4-BE49-F238E27FC236}">
                <a16:creationId xmlns:a16="http://schemas.microsoft.com/office/drawing/2014/main" id="{C592073C-2D0E-86DF-E04C-421203592494}"/>
              </a:ext>
            </a:extLst>
          </p:cNvPr>
          <p:cNvSpPr>
            <a:spLocks noGrp="1"/>
          </p:cNvSpPr>
          <p:nvPr>
            <p:ph type="pic" sz="quarter" idx="78"/>
          </p:nvPr>
        </p:nvSpPr>
        <p:spPr>
          <a:xfrm>
            <a:off x="7563657" y="2921934"/>
            <a:ext cx="914400" cy="914400"/>
          </a:xfrm>
          <a:prstGeom prst="ellipse">
            <a:avLst/>
          </a:prstGeom>
          <a:solidFill>
            <a:schemeClr val="bg1">
              <a:lumMod val="95000"/>
            </a:schemeClr>
          </a:solidFill>
        </p:spPr>
        <p:txBody>
          <a:bodyPr anchor="ctr"/>
          <a:lstStyle>
            <a:lvl1pPr algn="ctr">
              <a:defRPr sz="1000">
                <a:latin typeface="+mn-lt"/>
              </a:defRPr>
            </a:lvl1pPr>
          </a:lstStyle>
          <a:p>
            <a:r>
              <a:rPr lang="en-US"/>
              <a:t>Click icon to add picture</a:t>
            </a:r>
            <a:endParaRPr lang="en-US" dirty="0"/>
          </a:p>
        </p:txBody>
      </p:sp>
      <p:sp>
        <p:nvSpPr>
          <p:cNvPr id="2" name="Holder 6">
            <a:extLst>
              <a:ext uri="{FF2B5EF4-FFF2-40B4-BE49-F238E27FC236}">
                <a16:creationId xmlns:a16="http://schemas.microsoft.com/office/drawing/2014/main" id="{AC8D5F31-C1DC-0C31-0424-9D0BD0B2E06E}"/>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3" name="Text Placeholder 3">
            <a:extLst>
              <a:ext uri="{FF2B5EF4-FFF2-40B4-BE49-F238E27FC236}">
                <a16:creationId xmlns:a16="http://schemas.microsoft.com/office/drawing/2014/main" id="{58A75B16-0A55-9BFB-D177-0C2BE004C241}"/>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186900393"/>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stimonial Quote">
    <p:spTree>
      <p:nvGrpSpPr>
        <p:cNvPr id="1" name=""/>
        <p:cNvGrpSpPr/>
        <p:nvPr/>
      </p:nvGrpSpPr>
      <p:grpSpPr>
        <a:xfrm>
          <a:off x="0" y="0"/>
          <a:ext cx="0" cy="0"/>
          <a:chOff x="0" y="0"/>
          <a:chExt cx="0" cy="0"/>
        </a:xfrm>
      </p:grpSpPr>
      <p:pic>
        <p:nvPicPr>
          <p:cNvPr id="8" name="Picture 7" descr="A white and pink gradient&#10;&#10;AI-generated content may be incorrect.">
            <a:extLst>
              <a:ext uri="{FF2B5EF4-FFF2-40B4-BE49-F238E27FC236}">
                <a16:creationId xmlns:a16="http://schemas.microsoft.com/office/drawing/2014/main" id="{2146A315-A403-CC65-713F-2C22F5C4CAB4}"/>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739900" y="0"/>
            <a:ext cx="7404100" cy="5143500"/>
          </a:xfrm>
          <a:prstGeom prst="rect">
            <a:avLst/>
          </a:prstGeom>
        </p:spPr>
      </p:pic>
      <p:sp>
        <p:nvSpPr>
          <p:cNvPr id="3" name="Holder 3"/>
          <p:cNvSpPr>
            <a:spLocks noGrp="1"/>
          </p:cNvSpPr>
          <p:nvPr>
            <p:ph type="body" idx="1" hasCustomPrompt="1"/>
          </p:nvPr>
        </p:nvSpPr>
        <p:spPr>
          <a:xfrm>
            <a:off x="612648" y="3886200"/>
            <a:ext cx="3775435" cy="156133"/>
          </a:xfrm>
          <a:prstGeom prst="rect">
            <a:avLst/>
          </a:prstGeom>
        </p:spPr>
        <p:txBody>
          <a:bodyPr lIns="0" tIns="0" rIns="0" bIns="0">
            <a:noAutofit/>
          </a:bodyPr>
          <a:lstStyle>
            <a:lvl1pPr>
              <a:lnSpc>
                <a:spcPct val="110000"/>
              </a:lnSpc>
              <a:defRPr sz="1000">
                <a:solidFill>
                  <a:srgbClr val="000000"/>
                </a:solidFill>
                <a:latin typeface="+mn-lt"/>
              </a:defRPr>
            </a:lvl1pPr>
          </a:lstStyle>
          <a:p>
            <a:r>
              <a:rPr lang="en-US" dirty="0"/>
              <a:t>Click to add title</a:t>
            </a:r>
            <a:endParaRPr dirty="0"/>
          </a:p>
        </p:txBody>
      </p:sp>
      <p:sp>
        <p:nvSpPr>
          <p:cNvPr id="6" name="Holder 6"/>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sp>
        <p:nvSpPr>
          <p:cNvPr id="2" name="Holder 2"/>
          <p:cNvSpPr>
            <a:spLocks noGrp="1"/>
          </p:cNvSpPr>
          <p:nvPr>
            <p:ph type="title"/>
          </p:nvPr>
        </p:nvSpPr>
        <p:spPr>
          <a:xfrm>
            <a:off x="304800" y="1090353"/>
            <a:ext cx="7842422" cy="2439257"/>
          </a:xfrm>
          <a:prstGeom prst="rect">
            <a:avLst/>
          </a:prstGeom>
        </p:spPr>
        <p:txBody>
          <a:bodyPr lIns="0" tIns="0" rIns="0" bIns="0">
            <a:noAutofit/>
          </a:bodyPr>
          <a:lstStyle>
            <a:lvl1pPr marL="274320" indent="-457200">
              <a:defRPr sz="4600" b="1" spc="-130" baseline="0">
                <a:solidFill>
                  <a:srgbClr val="000000"/>
                </a:solidFill>
                <a:latin typeface="+mn-lt"/>
              </a:defRPr>
            </a:lvl1pPr>
          </a:lstStyle>
          <a:p>
            <a:r>
              <a:rPr lang="en-US"/>
              <a:t>Click to edit Master title style</a:t>
            </a:r>
            <a:endParaRPr dirty="0"/>
          </a:p>
        </p:txBody>
      </p:sp>
      <p:sp>
        <p:nvSpPr>
          <p:cNvPr id="12" name="Holder 3">
            <a:extLst>
              <a:ext uri="{FF2B5EF4-FFF2-40B4-BE49-F238E27FC236}">
                <a16:creationId xmlns:a16="http://schemas.microsoft.com/office/drawing/2014/main" id="{60C36436-D6D9-7DF5-8F20-A7443313A271}"/>
              </a:ext>
            </a:extLst>
          </p:cNvPr>
          <p:cNvSpPr>
            <a:spLocks noGrp="1"/>
          </p:cNvSpPr>
          <p:nvPr>
            <p:ph type="body" idx="11" hasCustomPrompt="1"/>
          </p:nvPr>
        </p:nvSpPr>
        <p:spPr>
          <a:xfrm>
            <a:off x="612648" y="3639312"/>
            <a:ext cx="3775435" cy="218586"/>
          </a:xfrm>
          <a:prstGeom prst="rect">
            <a:avLst/>
          </a:prstGeom>
        </p:spPr>
        <p:txBody>
          <a:bodyPr lIns="0" tIns="0" rIns="0" bIns="0">
            <a:noAutofit/>
          </a:bodyPr>
          <a:lstStyle>
            <a:lvl1pPr>
              <a:lnSpc>
                <a:spcPct val="110000"/>
              </a:lnSpc>
              <a:defRPr sz="1400">
                <a:solidFill>
                  <a:srgbClr val="000000"/>
                </a:solidFill>
                <a:latin typeface="+mn-lt"/>
              </a:defRPr>
            </a:lvl1pPr>
          </a:lstStyle>
          <a:p>
            <a:r>
              <a:rPr lang="en-US" dirty="0"/>
              <a:t>Click to add name</a:t>
            </a:r>
            <a:endParaRPr dirty="0"/>
          </a:p>
        </p:txBody>
      </p:sp>
      <p:pic>
        <p:nvPicPr>
          <p:cNvPr id="7" name="Picture 6" descr="A black and grey logo&#10;&#10;AI-generated content may be incorrect.">
            <a:extLst>
              <a:ext uri="{FF2B5EF4-FFF2-40B4-BE49-F238E27FC236}">
                <a16:creationId xmlns:a16="http://schemas.microsoft.com/office/drawing/2014/main" id="{30BBD60E-A036-B7AF-C6F1-B856F4ECCE8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4" name="Holder 6">
            <a:extLst>
              <a:ext uri="{FF2B5EF4-FFF2-40B4-BE49-F238E27FC236}">
                <a16:creationId xmlns:a16="http://schemas.microsoft.com/office/drawing/2014/main" id="{C76AB33A-59FB-DF00-11F6-EF72BA75CD42}"/>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9" name="Text Placeholder 3">
            <a:extLst>
              <a:ext uri="{FF2B5EF4-FFF2-40B4-BE49-F238E27FC236}">
                <a16:creationId xmlns:a16="http://schemas.microsoft.com/office/drawing/2014/main" id="{8ACA3B87-718F-98EF-AC9C-7A1C6F76E1C9}"/>
              </a:ext>
            </a:extLst>
          </p:cNvPr>
          <p:cNvSpPr>
            <a:spLocks noGrp="1"/>
          </p:cNvSpPr>
          <p:nvPr>
            <p:ph type="body" sz="quarter" idx="12"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extLst>
      <p:ext uri="{BB962C8B-B14F-4D97-AF65-F5344CB8AC3E}">
        <p14:creationId xmlns:p14="http://schemas.microsoft.com/office/powerpoint/2010/main" val="2199483834"/>
      </p:ext>
    </p:extLst>
  </p:cSld>
  <p:clrMapOvr>
    <a:masterClrMapping/>
  </p:clrMapOvr>
  <p:extLst>
    <p:ext uri="{DCECCB84-F9BA-43D5-87BE-67443E8EF086}">
      <p15:sldGuideLst xmlns:p15="http://schemas.microsoft.com/office/powerpoint/2012/main">
        <p15:guide id="1" pos="19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Holder 6">
            <a:extLst>
              <a:ext uri="{FF2B5EF4-FFF2-40B4-BE49-F238E27FC236}">
                <a16:creationId xmlns:a16="http://schemas.microsoft.com/office/drawing/2014/main" id="{8E3E648D-3815-8A19-88D3-EDE74FEFFA34}"/>
              </a:ext>
            </a:extLst>
          </p:cNvPr>
          <p:cNvSpPr>
            <a:spLocks noGrp="1"/>
          </p:cNvSpPr>
          <p:nvPr>
            <p:ph type="sldNum" sz="quarter" idx="7"/>
          </p:nvPr>
        </p:nvSpPr>
        <p:spPr>
          <a:xfrm>
            <a:off x="6729984" y="4910328"/>
            <a:ext cx="2103120" cy="123111"/>
          </a:xfrm>
          <a:prstGeom prst="rect">
            <a:avLst/>
          </a:prstGeom>
        </p:spPr>
        <p:txBody>
          <a:bodyPr lIns="0" tIns="0" rIns="0" bIns="0"/>
          <a:lstStyle>
            <a:lvl1pPr algn="r">
              <a:defRPr sz="800">
                <a:solidFill>
                  <a:schemeClr val="bg2"/>
                </a:solidFill>
              </a:defRPr>
            </a:lvl1pPr>
          </a:lstStyle>
          <a:p>
            <a:fld id="{B6F15528-21DE-4FAA-801E-634DDDAF4B2B}" type="slidenum">
              <a:rPr lang="en-US" smtClean="0"/>
              <a:pPr/>
              <a:t>‹#›</a:t>
            </a:fld>
            <a:endParaRPr lang="en-US" dirty="0"/>
          </a:p>
        </p:txBody>
      </p:sp>
      <p:pic>
        <p:nvPicPr>
          <p:cNvPr id="2" name="Picture 1" descr="A black and grey logo&#10;&#10;AI-generated content may be incorrect.">
            <a:extLst>
              <a:ext uri="{FF2B5EF4-FFF2-40B4-BE49-F238E27FC236}">
                <a16:creationId xmlns:a16="http://schemas.microsoft.com/office/drawing/2014/main" id="{B4C530BB-19C6-B7AB-70A1-A0C26CBA04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4" name="Holder 6">
            <a:extLst>
              <a:ext uri="{FF2B5EF4-FFF2-40B4-BE49-F238E27FC236}">
                <a16:creationId xmlns:a16="http://schemas.microsoft.com/office/drawing/2014/main" id="{C5FAC291-3F53-8AEB-D592-6329390466BB}"/>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Arial" panose="020B0604020202020204" pitchFamily="34" charset="0"/>
                <a:cs typeface="Arial" panose="020B0604020202020204" pitchFamily="34" charset="0"/>
              </a:rPr>
              <a:t>Insight Proprietary &amp; Confidential.</a:t>
            </a:r>
            <a:r>
              <a:rPr lang="en-US" sz="600" b="0" i="1" baseline="0" dirty="0">
                <a:solidFill>
                  <a:srgbClr val="9C968E"/>
                </a:solidFill>
                <a:effectLst/>
                <a:latin typeface="Arial" panose="020B0604020202020204" pitchFamily="34" charset="0"/>
                <a:cs typeface="Arial" panose="020B0604020202020204" pitchFamily="34" charset="0"/>
              </a:rPr>
              <a:t> Do Not Copy or Distribute. </a:t>
            </a:r>
            <a:r>
              <a:rPr lang="en-US" sz="600" b="0" i="1" kern="1200" dirty="0">
                <a:solidFill>
                  <a:srgbClr val="9C968E"/>
                </a:solidFill>
                <a:latin typeface="Arial" panose="020B0604020202020204" pitchFamily="34" charset="0"/>
                <a:ea typeface="+mn-ea"/>
                <a:cs typeface="Arial" panose="020B0604020202020204" pitchFamily="34" charset="0"/>
              </a:rPr>
              <a:t>© 2026 Insight</a:t>
            </a:r>
            <a:r>
              <a:rPr lang="en-US" sz="600" b="0" i="1" baseline="0" dirty="0">
                <a:solidFill>
                  <a:srgbClr val="9C968E"/>
                </a:solidFill>
                <a:effectLst/>
                <a:latin typeface="Arial" panose="020B0604020202020204" pitchFamily="34" charset="0"/>
                <a:cs typeface="Arial" panose="020B0604020202020204" pitchFamily="34" charset="0"/>
              </a:rPr>
              <a:t>. All Rights Reserved.</a:t>
            </a:r>
            <a:endParaRPr lang="en-US" sz="600" b="0" i="1" dirty="0">
              <a:solidFill>
                <a:srgbClr val="9C968E"/>
              </a:solidFill>
              <a:effectLst/>
              <a:latin typeface="Arial" panose="020B0604020202020204" pitchFamily="34" charset="0"/>
              <a:cs typeface="Arial" panose="020B0604020202020204" pitchFamily="34" charset="0"/>
            </a:endParaRPr>
          </a:p>
        </p:txBody>
      </p:sp>
      <p:sp>
        <p:nvSpPr>
          <p:cNvPr id="3" name="Holder 2">
            <a:extLst>
              <a:ext uri="{FF2B5EF4-FFF2-40B4-BE49-F238E27FC236}">
                <a16:creationId xmlns:a16="http://schemas.microsoft.com/office/drawing/2014/main" id="{AED6F0A2-BB0C-46AF-45DB-174034461855}"/>
              </a:ext>
            </a:extLst>
          </p:cNvPr>
          <p:cNvSpPr>
            <a:spLocks noGrp="1"/>
          </p:cNvSpPr>
          <p:nvPr>
            <p:ph type="title"/>
          </p:nvPr>
        </p:nvSpPr>
        <p:spPr>
          <a:xfrm>
            <a:off x="304800" y="369518"/>
            <a:ext cx="8503920" cy="825279"/>
          </a:xfrm>
          <a:prstGeom prst="rect">
            <a:avLst/>
          </a:prstGeom>
        </p:spPr>
        <p:txBody>
          <a:bodyPr lIns="0" tIns="0" rIns="0" bIns="0" anchor="ctr" anchorCtr="0">
            <a:noAutofit/>
          </a:bodyPr>
          <a:lstStyle>
            <a:lvl1pPr>
              <a:defRPr sz="2200" b="1" spc="-80" baseline="0">
                <a:solidFill>
                  <a:srgbClr val="000000"/>
                </a:solidFill>
                <a:latin typeface="+mn-lt"/>
              </a:defRPr>
            </a:lvl1pPr>
          </a:lstStyle>
          <a:p>
            <a:r>
              <a:rPr lang="en-US"/>
              <a:t>Click to edit Master title style</a:t>
            </a:r>
            <a:endParaRPr dirty="0"/>
          </a:p>
        </p:txBody>
      </p:sp>
      <p:sp>
        <p:nvSpPr>
          <p:cNvPr id="6" name="Text Placeholder 3">
            <a:extLst>
              <a:ext uri="{FF2B5EF4-FFF2-40B4-BE49-F238E27FC236}">
                <a16:creationId xmlns:a16="http://schemas.microsoft.com/office/drawing/2014/main" id="{62DA2F0D-98FA-5D11-E776-E6F2F2924C52}"/>
              </a:ext>
            </a:extLst>
          </p:cNvPr>
          <p:cNvSpPr>
            <a:spLocks noGrp="1"/>
          </p:cNvSpPr>
          <p:nvPr>
            <p:ph type="body" sz="quarter" idx="11" hasCustomPrompt="1"/>
          </p:nvPr>
        </p:nvSpPr>
        <p:spPr>
          <a:xfrm>
            <a:off x="301752" y="242118"/>
            <a:ext cx="3119979" cy="123111"/>
          </a:xfrm>
          <a:prstGeom prst="rect">
            <a:avLst/>
          </a:prstGeom>
        </p:spPr>
        <p:txBody>
          <a:bodyPr lIns="0" anchor="ctr">
            <a:noAutofit/>
          </a:bodyPr>
          <a:lstStyle>
            <a:lvl1pPr>
              <a:lnSpc>
                <a:spcPct val="100000"/>
              </a:lnSpc>
              <a:defRPr sz="800" b="1" cap="all" spc="0" baseline="0">
                <a:solidFill>
                  <a:srgbClr val="000000"/>
                </a:solidFill>
                <a:latin typeface="+mn-lt"/>
              </a:defRPr>
            </a:lvl1pPr>
          </a:lstStyle>
          <a:p>
            <a:pPr lvl="0"/>
            <a:r>
              <a:rPr lang="en-US" dirty="0"/>
              <a:t>OPTIONAL EYEBROW</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lumMod val="25000"/>
            <a:lumOff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F7B58E-3BA7-320A-474E-18991151D4C0}"/>
              </a:ext>
            </a:extLst>
          </p:cNvPr>
          <p:cNvSpPr/>
          <p:nvPr userDrawn="1"/>
        </p:nvSpPr>
        <p:spPr>
          <a:xfrm>
            <a:off x="0" y="0"/>
            <a:ext cx="346509"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heart&#10;&#10;AI-generated content may be incorrect.">
            <a:extLst>
              <a:ext uri="{FF2B5EF4-FFF2-40B4-BE49-F238E27FC236}">
                <a16:creationId xmlns:a16="http://schemas.microsoft.com/office/drawing/2014/main" id="{3C74A4AC-29F4-071E-16B8-10CDED67B4F4}"/>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63551" y="-13449"/>
            <a:ext cx="9114065" cy="5170199"/>
          </a:xfrm>
          <a:prstGeom prst="rect">
            <a:avLst/>
          </a:prstGeom>
        </p:spPr>
      </p:pic>
      <p:pic>
        <p:nvPicPr>
          <p:cNvPr id="4" name="Picture 3" descr="A black and grey logo&#10;&#10;AI-generated content may be incorrect.">
            <a:extLst>
              <a:ext uri="{FF2B5EF4-FFF2-40B4-BE49-F238E27FC236}">
                <a16:creationId xmlns:a16="http://schemas.microsoft.com/office/drawing/2014/main" id="{E9BED8C5-21D0-5E95-3E11-6796136B97A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2940" y="337265"/>
            <a:ext cx="1741913" cy="640080"/>
          </a:xfrm>
          <a:prstGeom prst="rect">
            <a:avLst/>
          </a:prstGeom>
        </p:spPr>
      </p:pic>
      <p:sp>
        <p:nvSpPr>
          <p:cNvPr id="9" name="Title 1">
            <a:extLst>
              <a:ext uri="{FF2B5EF4-FFF2-40B4-BE49-F238E27FC236}">
                <a16:creationId xmlns:a16="http://schemas.microsoft.com/office/drawing/2014/main" id="{A152F7AF-244E-897D-1101-54321DAF8ECB}"/>
              </a:ext>
            </a:extLst>
          </p:cNvPr>
          <p:cNvSpPr>
            <a:spLocks noGrp="1"/>
          </p:cNvSpPr>
          <p:nvPr>
            <p:ph type="ctrTitle"/>
          </p:nvPr>
        </p:nvSpPr>
        <p:spPr>
          <a:xfrm>
            <a:off x="238772" y="1181880"/>
            <a:ext cx="3803839" cy="1309398"/>
          </a:xfrm>
          <a:prstGeom prst="rect">
            <a:avLst/>
          </a:prstGeom>
        </p:spPr>
        <p:txBody>
          <a:bodyPr anchor="t" anchorCtr="0">
            <a:noAutofit/>
          </a:bodyPr>
          <a:lstStyle>
            <a:lvl1pPr algn="l">
              <a:defRPr sz="3800" b="1" i="0" spc="-130" baseline="0">
                <a:solidFill>
                  <a:srgbClr val="000000"/>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21FA0630-F5C6-7401-D8E1-EC95BB2B9F3C}"/>
              </a:ext>
            </a:extLst>
          </p:cNvPr>
          <p:cNvSpPr>
            <a:spLocks noGrp="1"/>
          </p:cNvSpPr>
          <p:nvPr>
            <p:ph type="subTitle" idx="1"/>
          </p:nvPr>
        </p:nvSpPr>
        <p:spPr>
          <a:xfrm>
            <a:off x="238772" y="2518410"/>
            <a:ext cx="3803839" cy="360944"/>
          </a:xfrm>
          <a:prstGeom prst="rect">
            <a:avLst/>
          </a:prstGeom>
        </p:spPr>
        <p:txBody>
          <a:bodyPr>
            <a:noAutofit/>
          </a:bodyPr>
          <a:lstStyle>
            <a:lvl1pPr marL="0" indent="0" algn="l">
              <a:buNone/>
              <a:defRPr sz="1800" b="0" i="0" spc="0" baseline="0">
                <a:solidFill>
                  <a:srgbClr val="000000"/>
                </a:solidFill>
                <a:latin typeface="+mn-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Box 12">
            <a:extLst>
              <a:ext uri="{FF2B5EF4-FFF2-40B4-BE49-F238E27FC236}">
                <a16:creationId xmlns:a16="http://schemas.microsoft.com/office/drawing/2014/main" id="{B6FF6A4A-BDE1-1684-F436-57DE66904E65}"/>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E0E0E0"/>
                </a:solidFill>
                <a:latin typeface="+mn-lt"/>
                <a:cs typeface="Verdana"/>
              </a:rPr>
              <a:t>‹#›</a:t>
            </a:fld>
            <a:endParaRPr lang="en-US" sz="900" b="0" i="0" dirty="0" err="1">
              <a:solidFill>
                <a:srgbClr val="E0E0E0"/>
              </a:solidFill>
              <a:latin typeface="+mn-lt"/>
              <a:cs typeface="Verdana"/>
            </a:endParaRPr>
          </a:p>
        </p:txBody>
      </p:sp>
      <p:sp>
        <p:nvSpPr>
          <p:cNvPr id="14" name="Holder 6">
            <a:extLst>
              <a:ext uri="{FF2B5EF4-FFF2-40B4-BE49-F238E27FC236}">
                <a16:creationId xmlns:a16="http://schemas.microsoft.com/office/drawing/2014/main" id="{610FFBE0-9B1E-3207-F8AE-1AF01BBB9117}"/>
              </a:ext>
            </a:extLst>
          </p:cNvPr>
          <p:cNvSpPr txBox="1">
            <a:spLocks/>
          </p:cNvSpPr>
          <p:nvPr userDrawn="1"/>
        </p:nvSpPr>
        <p:spPr>
          <a:xfrm>
            <a:off x="239829" y="4881752"/>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8C8C8C"/>
                </a:solidFill>
                <a:effectLst/>
                <a:latin typeface="+mn-lt"/>
                <a:cs typeface="Arial" panose="020B0604020202020204" pitchFamily="34" charset="0"/>
              </a:rPr>
              <a:t>Insight Proprietary &amp; Confidential.</a:t>
            </a:r>
            <a:r>
              <a:rPr lang="en-US" sz="600" b="0" i="1" baseline="0" dirty="0">
                <a:solidFill>
                  <a:srgbClr val="8C8C8C"/>
                </a:solidFill>
                <a:effectLst/>
                <a:latin typeface="+mn-lt"/>
                <a:cs typeface="Arial" panose="020B0604020202020204" pitchFamily="34" charset="0"/>
              </a:rPr>
              <a:t> Do Not Copy or Distribute. </a:t>
            </a:r>
            <a:r>
              <a:rPr lang="en-US" sz="600" b="0" i="1" kern="1200" dirty="0">
                <a:solidFill>
                  <a:srgbClr val="8C8C8C"/>
                </a:solidFill>
                <a:latin typeface="+mn-lt"/>
                <a:ea typeface="+mn-ea"/>
                <a:cs typeface="Arial" panose="020B0604020202020204" pitchFamily="34" charset="0"/>
              </a:rPr>
              <a:t>© 2026 Insight</a:t>
            </a:r>
            <a:r>
              <a:rPr lang="en-US" sz="600" b="0" i="1" baseline="0" dirty="0">
                <a:solidFill>
                  <a:srgbClr val="8C8C8C"/>
                </a:solidFill>
                <a:effectLst/>
                <a:latin typeface="+mn-lt"/>
                <a:cs typeface="Arial" panose="020B0604020202020204" pitchFamily="34" charset="0"/>
              </a:rPr>
              <a:t>. All Rights Reserved.</a:t>
            </a:r>
            <a:endParaRPr lang="en-US" sz="600" b="0" i="1" dirty="0">
              <a:solidFill>
                <a:srgbClr val="8C8C8C"/>
              </a:solidFill>
              <a:effectLst/>
              <a:latin typeface="+mn-lt"/>
              <a:cs typeface="Arial" panose="020B0604020202020204" pitchFamily="34" charset="0"/>
            </a:endParaRPr>
          </a:p>
        </p:txBody>
      </p:sp>
    </p:spTree>
    <p:extLst>
      <p:ext uri="{BB962C8B-B14F-4D97-AF65-F5344CB8AC3E}">
        <p14:creationId xmlns:p14="http://schemas.microsoft.com/office/powerpoint/2010/main" val="238002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34CCFB-6E29-C7A7-13AB-CBC050DE8DB7}"/>
              </a:ext>
            </a:extLst>
          </p:cNvPr>
          <p:cNvSpPr/>
          <p:nvPr userDrawn="1"/>
        </p:nvSpPr>
        <p:spPr>
          <a:xfrm>
            <a:off x="0" y="0"/>
            <a:ext cx="346509"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having a discussion&#10;&#10;AI-generated content may be incorrect.">
            <a:extLst>
              <a:ext uri="{FF2B5EF4-FFF2-40B4-BE49-F238E27FC236}">
                <a16:creationId xmlns:a16="http://schemas.microsoft.com/office/drawing/2014/main" id="{774226CE-6A49-3727-B676-8D7ADBE5734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69" y="0"/>
            <a:ext cx="9144000" cy="5143500"/>
          </a:xfrm>
          <a:prstGeom prst="rect">
            <a:avLst/>
          </a:prstGeom>
        </p:spPr>
      </p:pic>
      <p:pic>
        <p:nvPicPr>
          <p:cNvPr id="4" name="Picture 3" descr="A black and grey logo&#10;&#10;AI-generated content may be incorrect.">
            <a:extLst>
              <a:ext uri="{FF2B5EF4-FFF2-40B4-BE49-F238E27FC236}">
                <a16:creationId xmlns:a16="http://schemas.microsoft.com/office/drawing/2014/main" id="{033DAF2A-0481-E845-08DE-F38FF2A6B2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2940" y="337265"/>
            <a:ext cx="1741913" cy="640080"/>
          </a:xfrm>
          <a:prstGeom prst="rect">
            <a:avLst/>
          </a:prstGeom>
        </p:spPr>
      </p:pic>
      <p:sp>
        <p:nvSpPr>
          <p:cNvPr id="2" name="Title 1">
            <a:extLst>
              <a:ext uri="{FF2B5EF4-FFF2-40B4-BE49-F238E27FC236}">
                <a16:creationId xmlns:a16="http://schemas.microsoft.com/office/drawing/2014/main" id="{B9B4F296-1234-262B-93C6-63C2FD08DB42}"/>
              </a:ext>
            </a:extLst>
          </p:cNvPr>
          <p:cNvSpPr>
            <a:spLocks noGrp="1"/>
          </p:cNvSpPr>
          <p:nvPr>
            <p:ph type="ctrTitle"/>
          </p:nvPr>
        </p:nvSpPr>
        <p:spPr>
          <a:xfrm>
            <a:off x="238772" y="1181880"/>
            <a:ext cx="3879807" cy="1309398"/>
          </a:xfrm>
          <a:prstGeom prst="rect">
            <a:avLst/>
          </a:prstGeom>
        </p:spPr>
        <p:txBody>
          <a:bodyPr anchor="t" anchorCtr="0">
            <a:noAutofit/>
          </a:bodyPr>
          <a:lstStyle>
            <a:lvl1pPr algn="l">
              <a:defRPr sz="3800" b="1" i="0" spc="-130" baseline="0">
                <a:solidFill>
                  <a:srgbClr val="000000"/>
                </a:solidFill>
                <a:latin typeface="+mn-lt"/>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5EDEFEDF-7B7F-93EB-89F5-920DE8D23B69}"/>
              </a:ext>
            </a:extLst>
          </p:cNvPr>
          <p:cNvSpPr>
            <a:spLocks noGrp="1"/>
          </p:cNvSpPr>
          <p:nvPr>
            <p:ph type="subTitle" idx="1"/>
          </p:nvPr>
        </p:nvSpPr>
        <p:spPr>
          <a:xfrm>
            <a:off x="238772" y="2518410"/>
            <a:ext cx="3879807" cy="360944"/>
          </a:xfrm>
          <a:prstGeom prst="rect">
            <a:avLst/>
          </a:prstGeom>
        </p:spPr>
        <p:txBody>
          <a:bodyPr>
            <a:noAutofit/>
          </a:bodyPr>
          <a:lstStyle>
            <a:lvl1pPr marL="0" indent="0" algn="l">
              <a:buNone/>
              <a:defRPr sz="1800" b="0" i="0" spc="0" baseline="0">
                <a:solidFill>
                  <a:srgbClr val="000000"/>
                </a:solidFill>
                <a:latin typeface="+mn-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7D0EB2A9-A1F8-9495-1695-34A9CF8EB8C7}"/>
              </a:ext>
            </a:extLst>
          </p:cNvPr>
          <p:cNvSpPr txBox="1"/>
          <p:nvPr userDrawn="1"/>
        </p:nvSpPr>
        <p:spPr>
          <a:xfrm>
            <a:off x="8610192" y="4820737"/>
            <a:ext cx="644577" cy="230832"/>
          </a:xfrm>
          <a:prstGeom prst="rect">
            <a:avLst/>
          </a:prstGeom>
          <a:noFill/>
        </p:spPr>
        <p:txBody>
          <a:bodyPr wrap="square" rtlCol="0">
            <a:spAutoFit/>
          </a:bodyPr>
          <a:lstStyle/>
          <a:p>
            <a:fld id="{8F57A718-7638-AA4D-9012-BBF5E9D5FCFE}" type="slidenum">
              <a:rPr lang="en-US" sz="900" b="0" i="0" smtClean="0">
                <a:solidFill>
                  <a:srgbClr val="E0E0E0"/>
                </a:solidFill>
                <a:latin typeface="+mn-lt"/>
                <a:cs typeface="Verdana"/>
              </a:rPr>
              <a:t>‹#›</a:t>
            </a:fld>
            <a:endParaRPr lang="en-US" sz="900" b="0" i="0" dirty="0" err="1">
              <a:solidFill>
                <a:srgbClr val="E0E0E0"/>
              </a:solidFill>
              <a:latin typeface="+mn-lt"/>
              <a:cs typeface="Verdana"/>
            </a:endParaRPr>
          </a:p>
        </p:txBody>
      </p:sp>
      <p:sp>
        <p:nvSpPr>
          <p:cNvPr id="8" name="Holder 6">
            <a:extLst>
              <a:ext uri="{FF2B5EF4-FFF2-40B4-BE49-F238E27FC236}">
                <a16:creationId xmlns:a16="http://schemas.microsoft.com/office/drawing/2014/main" id="{A81EFB3E-25EB-50D9-8964-E9AC19BFA2B4}"/>
              </a:ext>
            </a:extLst>
          </p:cNvPr>
          <p:cNvSpPr txBox="1">
            <a:spLocks/>
          </p:cNvSpPr>
          <p:nvPr userDrawn="1"/>
        </p:nvSpPr>
        <p:spPr>
          <a:xfrm>
            <a:off x="239829" y="4881752"/>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8C8C8C"/>
                </a:solidFill>
                <a:effectLst/>
                <a:latin typeface="+mn-lt"/>
                <a:cs typeface="Arial" panose="020B0604020202020204" pitchFamily="34" charset="0"/>
              </a:rPr>
              <a:t>Insight Proprietary &amp; Confidential.</a:t>
            </a:r>
            <a:r>
              <a:rPr lang="en-US" sz="600" b="0" i="1" baseline="0" dirty="0">
                <a:solidFill>
                  <a:srgbClr val="8C8C8C"/>
                </a:solidFill>
                <a:effectLst/>
                <a:latin typeface="+mn-lt"/>
                <a:cs typeface="Arial" panose="020B0604020202020204" pitchFamily="34" charset="0"/>
              </a:rPr>
              <a:t> Do Not Copy or Distribute. </a:t>
            </a:r>
            <a:r>
              <a:rPr lang="en-US" sz="600" b="0" i="1" kern="1200" dirty="0">
                <a:solidFill>
                  <a:srgbClr val="8C8C8C"/>
                </a:solidFill>
                <a:latin typeface="+mn-lt"/>
                <a:ea typeface="+mn-ea"/>
                <a:cs typeface="Arial" panose="020B0604020202020204" pitchFamily="34" charset="0"/>
              </a:rPr>
              <a:t>© 2026 Insight</a:t>
            </a:r>
            <a:r>
              <a:rPr lang="en-US" sz="600" b="0" i="1" baseline="0" dirty="0">
                <a:solidFill>
                  <a:srgbClr val="8C8C8C"/>
                </a:solidFill>
                <a:effectLst/>
                <a:latin typeface="+mn-lt"/>
                <a:cs typeface="Arial" panose="020B0604020202020204" pitchFamily="34" charset="0"/>
              </a:rPr>
              <a:t>. All Rights Reserved.</a:t>
            </a:r>
            <a:endParaRPr lang="en-US" sz="600" b="0" i="1" dirty="0">
              <a:solidFill>
                <a:srgbClr val="8C8C8C"/>
              </a:solidFill>
              <a:effectLst/>
              <a:latin typeface="+mn-lt"/>
              <a:cs typeface="Arial" panose="020B0604020202020204" pitchFamily="34" charset="0"/>
            </a:endParaRPr>
          </a:p>
        </p:txBody>
      </p:sp>
    </p:spTree>
    <p:extLst>
      <p:ext uri="{BB962C8B-B14F-4D97-AF65-F5344CB8AC3E}">
        <p14:creationId xmlns:p14="http://schemas.microsoft.com/office/powerpoint/2010/main" val="21655084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ection Divider 1">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23ADC0C3-CFCE-8B25-904B-3B4DC509ACBB}"/>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77002" y="0"/>
            <a:ext cx="9221002" cy="5143500"/>
          </a:xfrm>
          <a:prstGeom prst="rect">
            <a:avLst/>
          </a:prstGeom>
        </p:spPr>
      </p:pic>
      <p:sp>
        <p:nvSpPr>
          <p:cNvPr id="2" name="Holder 2"/>
          <p:cNvSpPr>
            <a:spLocks noGrp="1"/>
          </p:cNvSpPr>
          <p:nvPr>
            <p:ph type="title"/>
          </p:nvPr>
        </p:nvSpPr>
        <p:spPr>
          <a:xfrm>
            <a:off x="269278" y="1338039"/>
            <a:ext cx="8200954" cy="2228887"/>
          </a:xfrm>
          <a:prstGeom prst="rect">
            <a:avLst/>
          </a:prstGeom>
        </p:spPr>
        <p:txBody>
          <a:bodyPr lIns="0" tIns="0" rIns="0" bIns="0" anchor="ctr">
            <a:noAutofit/>
          </a:bodyPr>
          <a:lstStyle>
            <a:lvl1pPr>
              <a:lnSpc>
                <a:spcPct val="90000"/>
              </a:lnSpc>
              <a:defRPr sz="4400" b="1" spc="-150" baseline="0">
                <a:solidFill>
                  <a:srgbClr val="000000"/>
                </a:solidFill>
                <a:latin typeface="+mn-lt"/>
              </a:defRPr>
            </a:lvl1pPr>
          </a:lstStyle>
          <a:p>
            <a:r>
              <a:rPr lang="en-US"/>
              <a:t>Click to edit Master title style</a:t>
            </a:r>
            <a:endParaRPr dirty="0"/>
          </a:p>
        </p:txBody>
      </p:sp>
      <p:sp>
        <p:nvSpPr>
          <p:cNvPr id="5" name="Holder 5"/>
          <p:cNvSpPr>
            <a:spLocks noGrp="1"/>
          </p:cNvSpPr>
          <p:nvPr>
            <p:ph type="sldNum" sz="quarter" idx="7"/>
          </p:nvPr>
        </p:nvSpPr>
        <p:spPr>
          <a:xfrm>
            <a:off x="6732440" y="4911830"/>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7" name="Picture 6" descr="A black and grey logo&#10;&#10;AI-generated content may be incorrect.">
            <a:extLst>
              <a:ext uri="{FF2B5EF4-FFF2-40B4-BE49-F238E27FC236}">
                <a16:creationId xmlns:a16="http://schemas.microsoft.com/office/drawing/2014/main" id="{D51ECABB-EF91-98AF-E45F-167AF6AAFE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9" name="Holder 6">
            <a:extLst>
              <a:ext uri="{FF2B5EF4-FFF2-40B4-BE49-F238E27FC236}">
                <a16:creationId xmlns:a16="http://schemas.microsoft.com/office/drawing/2014/main" id="{B75B7A0F-137B-A81F-3412-751B483EF1A2}"/>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Tree>
    <p:extLst>
      <p:ext uri="{BB962C8B-B14F-4D97-AF65-F5344CB8AC3E}">
        <p14:creationId xmlns:p14="http://schemas.microsoft.com/office/powerpoint/2010/main" val="2657519538"/>
      </p:ext>
    </p:extLst>
  </p:cSld>
  <p:clrMapOvr>
    <a:masterClrMapping/>
  </p:clrMapOvr>
  <p:extLst>
    <p:ext uri="{DCECCB84-F9BA-43D5-87BE-67443E8EF086}">
      <p15:sldGuideLst xmlns:p15="http://schemas.microsoft.com/office/powerpoint/2012/main">
        <p15:guide id="1" orient="horz" pos="3156" userDrawn="1">
          <p15:clr>
            <a:srgbClr val="FBAE40"/>
          </p15:clr>
        </p15:guide>
        <p15:guide id="4" orient="horz" pos="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4" name="Picture 3" descr="A close-up of a blue and white background&#10;&#10;AI-generated content may be incorrect.">
            <a:extLst>
              <a:ext uri="{FF2B5EF4-FFF2-40B4-BE49-F238E27FC236}">
                <a16:creationId xmlns:a16="http://schemas.microsoft.com/office/drawing/2014/main" id="{7B787BA7-C47F-4E9F-92AD-DA6D769574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Holder 5"/>
          <p:cNvSpPr>
            <a:spLocks noGrp="1"/>
          </p:cNvSpPr>
          <p:nvPr>
            <p:ph type="sldNum" sz="quarter" idx="7"/>
          </p:nvPr>
        </p:nvSpPr>
        <p:spPr>
          <a:xfrm>
            <a:off x="6732440" y="4911830"/>
            <a:ext cx="2103120" cy="123111"/>
          </a:xfrm>
          <a:prstGeom prst="rect">
            <a:avLst/>
          </a:prstGeom>
        </p:spPr>
        <p:txBody>
          <a:bodyPr lIns="0" tIns="0" rIns="0" bIns="0"/>
          <a:lstStyle>
            <a:lvl1pPr algn="r">
              <a:defRPr sz="800">
                <a:solidFill>
                  <a:srgbClr val="BDBDBD"/>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C3C51E2A-0670-B562-06EA-DCF96E0683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3A52073A-13C9-57F9-C93D-179702F1EA36}"/>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Holder 2">
            <a:extLst>
              <a:ext uri="{FF2B5EF4-FFF2-40B4-BE49-F238E27FC236}">
                <a16:creationId xmlns:a16="http://schemas.microsoft.com/office/drawing/2014/main" id="{38983C28-40FA-FE96-B962-28D89E1E92FB}"/>
              </a:ext>
            </a:extLst>
          </p:cNvPr>
          <p:cNvSpPr>
            <a:spLocks noGrp="1"/>
          </p:cNvSpPr>
          <p:nvPr>
            <p:ph type="title"/>
          </p:nvPr>
        </p:nvSpPr>
        <p:spPr>
          <a:xfrm>
            <a:off x="269278" y="1334475"/>
            <a:ext cx="8037324" cy="2228887"/>
          </a:xfrm>
          <a:prstGeom prst="rect">
            <a:avLst/>
          </a:prstGeom>
        </p:spPr>
        <p:txBody>
          <a:bodyPr lIns="0" tIns="0" rIns="0" bIns="0" anchor="ctr">
            <a:noAutofit/>
          </a:bodyPr>
          <a:lstStyle>
            <a:lvl1pPr>
              <a:lnSpc>
                <a:spcPct val="90000"/>
              </a:lnSpc>
              <a:defRPr sz="4400" b="1" spc="-150" baseline="0">
                <a:solidFill>
                  <a:srgbClr val="000000"/>
                </a:solidFill>
                <a:latin typeface="+mn-lt"/>
              </a:defRPr>
            </a:lvl1pPr>
          </a:lstStyle>
          <a:p>
            <a:r>
              <a:rPr lang="en-US"/>
              <a:t>Click to edit Master title style</a:t>
            </a:r>
            <a:endParaRPr dirty="0"/>
          </a:p>
        </p:txBody>
      </p:sp>
    </p:spTree>
    <p:extLst>
      <p:ext uri="{BB962C8B-B14F-4D97-AF65-F5344CB8AC3E}">
        <p14:creationId xmlns:p14="http://schemas.microsoft.com/office/powerpoint/2010/main" val="3153182733"/>
      </p:ext>
    </p:extLst>
  </p:cSld>
  <p:clrMapOvr>
    <a:masterClrMapping/>
  </p:clrMapOvr>
  <p:extLst>
    <p:ext uri="{DCECCB84-F9BA-43D5-87BE-67443E8EF086}">
      <p15:sldGuideLst xmlns:p15="http://schemas.microsoft.com/office/powerpoint/2012/main">
        <p15:guide id="1" orient="horz" pos="3156" userDrawn="1">
          <p15:clr>
            <a:srgbClr val="FBAE40"/>
          </p15:clr>
        </p15:guide>
        <p15:guide id="2" pos="192" userDrawn="1">
          <p15:clr>
            <a:srgbClr val="FBAE40"/>
          </p15:clr>
        </p15:guide>
        <p15:guide id="3" pos="5568" userDrawn="1">
          <p15:clr>
            <a:srgbClr val="FBAE40"/>
          </p15:clr>
        </p15:guide>
        <p15:guide id="4" orient="horz" pos="8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pic>
        <p:nvPicPr>
          <p:cNvPr id="6" name="Picture 5" descr="A close-up of a logo&#10;&#10;AI-generated content may be incorrect.">
            <a:extLst>
              <a:ext uri="{FF2B5EF4-FFF2-40B4-BE49-F238E27FC236}">
                <a16:creationId xmlns:a16="http://schemas.microsoft.com/office/drawing/2014/main" id="{25109EC7-EF8D-57E9-6F48-1DB4CFBC5A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Holder 5"/>
          <p:cNvSpPr>
            <a:spLocks noGrp="1"/>
          </p:cNvSpPr>
          <p:nvPr>
            <p:ph type="sldNum" sz="quarter" idx="7"/>
          </p:nvPr>
        </p:nvSpPr>
        <p:spPr>
          <a:xfrm>
            <a:off x="6732440" y="4911830"/>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solidFill>
                <a:schemeClr val="bg1"/>
              </a:solidFill>
            </a:endParaRPr>
          </a:p>
        </p:txBody>
      </p:sp>
      <p:pic>
        <p:nvPicPr>
          <p:cNvPr id="3" name="Picture 2" descr="A black and grey logo&#10;&#10;AI-generated content may be incorrect.">
            <a:extLst>
              <a:ext uri="{FF2B5EF4-FFF2-40B4-BE49-F238E27FC236}">
                <a16:creationId xmlns:a16="http://schemas.microsoft.com/office/drawing/2014/main" id="{C3C51E2A-0670-B562-06EA-DCF96E0683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3A52073A-13C9-57F9-C93D-179702F1EA36}"/>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Holder 2">
            <a:extLst>
              <a:ext uri="{FF2B5EF4-FFF2-40B4-BE49-F238E27FC236}">
                <a16:creationId xmlns:a16="http://schemas.microsoft.com/office/drawing/2014/main" id="{38983C28-40FA-FE96-B962-28D89E1E92FB}"/>
              </a:ext>
            </a:extLst>
          </p:cNvPr>
          <p:cNvSpPr>
            <a:spLocks noGrp="1"/>
          </p:cNvSpPr>
          <p:nvPr>
            <p:ph type="title"/>
          </p:nvPr>
        </p:nvSpPr>
        <p:spPr>
          <a:xfrm>
            <a:off x="269278" y="1334475"/>
            <a:ext cx="7922222" cy="2228887"/>
          </a:xfrm>
          <a:prstGeom prst="rect">
            <a:avLst/>
          </a:prstGeom>
        </p:spPr>
        <p:txBody>
          <a:bodyPr lIns="0" tIns="0" rIns="0" bIns="0" anchor="ctr">
            <a:noAutofit/>
          </a:bodyPr>
          <a:lstStyle>
            <a:lvl1pPr>
              <a:lnSpc>
                <a:spcPct val="90000"/>
              </a:lnSpc>
              <a:defRPr sz="4400" b="1" spc="-150" baseline="0">
                <a:solidFill>
                  <a:srgbClr val="000000"/>
                </a:solidFill>
                <a:latin typeface="+mn-lt"/>
              </a:defRPr>
            </a:lvl1pPr>
          </a:lstStyle>
          <a:p>
            <a:r>
              <a:rPr lang="en-US"/>
              <a:t>Click to edit Master title style</a:t>
            </a:r>
            <a:endParaRPr dirty="0"/>
          </a:p>
        </p:txBody>
      </p:sp>
    </p:spTree>
    <p:extLst>
      <p:ext uri="{BB962C8B-B14F-4D97-AF65-F5344CB8AC3E}">
        <p14:creationId xmlns:p14="http://schemas.microsoft.com/office/powerpoint/2010/main" val="3392928035"/>
      </p:ext>
    </p:extLst>
  </p:cSld>
  <p:clrMapOvr>
    <a:masterClrMapping/>
  </p:clrMapOvr>
  <p:extLst>
    <p:ext uri="{DCECCB84-F9BA-43D5-87BE-67443E8EF086}">
      <p15:sldGuideLst xmlns:p15="http://schemas.microsoft.com/office/powerpoint/2012/main">
        <p15:guide id="1" orient="horz" pos="3156" userDrawn="1">
          <p15:clr>
            <a:srgbClr val="FBAE40"/>
          </p15:clr>
        </p15:guide>
        <p15:guide id="2" pos="192" userDrawn="1">
          <p15:clr>
            <a:srgbClr val="FBAE40"/>
          </p15:clr>
        </p15:guide>
        <p15:guide id="3" pos="5568" userDrawn="1">
          <p15:clr>
            <a:srgbClr val="FBAE40"/>
          </p15:clr>
        </p15:guide>
        <p15:guide id="4" orient="horz" pos="8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AFEE11D2-3D1C-AAF0-6595-F3E27658B5BA}"/>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48127" y="0"/>
            <a:ext cx="9192127" cy="5143500"/>
          </a:xfrm>
          <a:prstGeom prst="rect">
            <a:avLst/>
          </a:prstGeom>
        </p:spPr>
      </p:pic>
      <p:sp>
        <p:nvSpPr>
          <p:cNvPr id="5" name="Holder 5"/>
          <p:cNvSpPr>
            <a:spLocks noGrp="1"/>
          </p:cNvSpPr>
          <p:nvPr>
            <p:ph type="sldNum" sz="quarter" idx="7"/>
          </p:nvPr>
        </p:nvSpPr>
        <p:spPr>
          <a:xfrm>
            <a:off x="6732440" y="4911830"/>
            <a:ext cx="2103120" cy="123111"/>
          </a:xfrm>
          <a:prstGeom prst="rect">
            <a:avLst/>
          </a:prstGeom>
        </p:spPr>
        <p:txBody>
          <a:bodyPr lIns="0" tIns="0" rIns="0" bIns="0"/>
          <a:lstStyle>
            <a:lvl1pPr algn="r">
              <a:defRPr sz="800">
                <a:solidFill>
                  <a:schemeClr val="bg1"/>
                </a:solidFill>
                <a:latin typeface="+mn-lt"/>
              </a:defRPr>
            </a:lvl1pPr>
          </a:lstStyle>
          <a:p>
            <a:fld id="{B6F15528-21DE-4FAA-801E-634DDDAF4B2B}" type="slidenum">
              <a:rPr lang="en-US" smtClean="0"/>
              <a:pPr/>
              <a:t>‹#›</a:t>
            </a:fld>
            <a:endParaRPr lang="en-US" dirty="0"/>
          </a:p>
        </p:txBody>
      </p:sp>
      <p:pic>
        <p:nvPicPr>
          <p:cNvPr id="3" name="Picture 2" descr="A black and grey logo&#10;&#10;AI-generated content may be incorrect.">
            <a:extLst>
              <a:ext uri="{FF2B5EF4-FFF2-40B4-BE49-F238E27FC236}">
                <a16:creationId xmlns:a16="http://schemas.microsoft.com/office/drawing/2014/main" id="{C3C51E2A-0670-B562-06EA-DCF96E0683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6678" y="4777740"/>
            <a:ext cx="995378" cy="365760"/>
          </a:xfrm>
          <a:prstGeom prst="rect">
            <a:avLst/>
          </a:prstGeom>
        </p:spPr>
      </p:pic>
      <p:sp>
        <p:nvSpPr>
          <p:cNvPr id="7" name="Holder 6">
            <a:extLst>
              <a:ext uri="{FF2B5EF4-FFF2-40B4-BE49-F238E27FC236}">
                <a16:creationId xmlns:a16="http://schemas.microsoft.com/office/drawing/2014/main" id="{3A52073A-13C9-57F9-C93D-179702F1EA36}"/>
              </a:ext>
            </a:extLst>
          </p:cNvPr>
          <p:cNvSpPr txBox="1">
            <a:spLocks/>
          </p:cNvSpPr>
          <p:nvPr userDrawn="1"/>
        </p:nvSpPr>
        <p:spPr>
          <a:xfrm>
            <a:off x="1510452" y="4910327"/>
            <a:ext cx="3657600" cy="123111"/>
          </a:xfrm>
          <a:prstGeom prst="rect">
            <a:avLst/>
          </a:prstGeom>
        </p:spPr>
        <p:txBody>
          <a:bodyPr lIns="0" tIns="0" rIns="0" bIns="0" anchor="ctr"/>
          <a:lstStyle>
            <a:defPPr>
              <a:defRPr kern="0"/>
            </a:defPPr>
            <a:lvl1pPr algn="r">
              <a:defRPr sz="800">
                <a:solidFill>
                  <a:schemeClr val="bg1"/>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600" b="0" i="1" dirty="0">
                <a:solidFill>
                  <a:srgbClr val="9C968E"/>
                </a:solidFill>
                <a:effectLst/>
                <a:latin typeface="+mn-lt"/>
                <a:cs typeface="Arial" panose="020B0604020202020204" pitchFamily="34" charset="0"/>
              </a:rPr>
              <a:t>Insight Proprietary &amp; Confidential.</a:t>
            </a:r>
            <a:r>
              <a:rPr lang="en-US" sz="600" b="0" i="1" baseline="0" dirty="0">
                <a:solidFill>
                  <a:srgbClr val="9C968E"/>
                </a:solidFill>
                <a:effectLst/>
                <a:latin typeface="+mn-lt"/>
                <a:cs typeface="Arial" panose="020B0604020202020204" pitchFamily="34" charset="0"/>
              </a:rPr>
              <a:t> Do Not Copy or Distribute. </a:t>
            </a:r>
            <a:r>
              <a:rPr lang="en-US" sz="600" b="0" i="1" kern="1200" dirty="0">
                <a:solidFill>
                  <a:srgbClr val="9C968E"/>
                </a:solidFill>
                <a:latin typeface="+mn-lt"/>
                <a:ea typeface="+mn-ea"/>
                <a:cs typeface="Arial" panose="020B0604020202020204" pitchFamily="34" charset="0"/>
              </a:rPr>
              <a:t>© 2026 Insight</a:t>
            </a:r>
            <a:r>
              <a:rPr lang="en-US" sz="600" b="0" i="1" baseline="0" dirty="0">
                <a:solidFill>
                  <a:srgbClr val="9C968E"/>
                </a:solidFill>
                <a:effectLst/>
                <a:latin typeface="+mn-lt"/>
                <a:cs typeface="Arial" panose="020B0604020202020204" pitchFamily="34" charset="0"/>
              </a:rPr>
              <a:t>. All Rights Reserved.</a:t>
            </a:r>
            <a:endParaRPr lang="en-US" sz="600" b="0" i="1" dirty="0">
              <a:solidFill>
                <a:srgbClr val="9C968E"/>
              </a:solidFill>
              <a:effectLst/>
              <a:latin typeface="+mn-lt"/>
              <a:cs typeface="Arial" panose="020B0604020202020204" pitchFamily="34" charset="0"/>
            </a:endParaRPr>
          </a:p>
        </p:txBody>
      </p:sp>
      <p:sp>
        <p:nvSpPr>
          <p:cNvPr id="8" name="Holder 2">
            <a:extLst>
              <a:ext uri="{FF2B5EF4-FFF2-40B4-BE49-F238E27FC236}">
                <a16:creationId xmlns:a16="http://schemas.microsoft.com/office/drawing/2014/main" id="{38983C28-40FA-FE96-B962-28D89E1E92FB}"/>
              </a:ext>
            </a:extLst>
          </p:cNvPr>
          <p:cNvSpPr>
            <a:spLocks noGrp="1"/>
          </p:cNvSpPr>
          <p:nvPr>
            <p:ph type="title"/>
          </p:nvPr>
        </p:nvSpPr>
        <p:spPr>
          <a:xfrm>
            <a:off x="269278" y="1334475"/>
            <a:ext cx="7922222" cy="2228887"/>
          </a:xfrm>
          <a:prstGeom prst="rect">
            <a:avLst/>
          </a:prstGeom>
        </p:spPr>
        <p:txBody>
          <a:bodyPr lIns="0" tIns="0" rIns="0" bIns="0" anchor="ctr">
            <a:noAutofit/>
          </a:bodyPr>
          <a:lstStyle>
            <a:lvl1pPr>
              <a:lnSpc>
                <a:spcPct val="90000"/>
              </a:lnSpc>
              <a:defRPr sz="4400" b="1" spc="-150" baseline="0">
                <a:solidFill>
                  <a:srgbClr val="000000"/>
                </a:solidFill>
                <a:latin typeface="+mn-lt"/>
              </a:defRPr>
            </a:lvl1pPr>
          </a:lstStyle>
          <a:p>
            <a:r>
              <a:rPr lang="en-US"/>
              <a:t>Click to edit Master title style</a:t>
            </a:r>
            <a:endParaRPr dirty="0"/>
          </a:p>
        </p:txBody>
      </p:sp>
    </p:spTree>
    <p:extLst>
      <p:ext uri="{BB962C8B-B14F-4D97-AF65-F5344CB8AC3E}">
        <p14:creationId xmlns:p14="http://schemas.microsoft.com/office/powerpoint/2010/main" val="2630230793"/>
      </p:ext>
    </p:extLst>
  </p:cSld>
  <p:clrMapOvr>
    <a:masterClrMapping/>
  </p:clrMapOvr>
  <p:extLst>
    <p:ext uri="{DCECCB84-F9BA-43D5-87BE-67443E8EF086}">
      <p15:sldGuideLst xmlns:p15="http://schemas.microsoft.com/office/powerpoint/2012/main">
        <p15:guide id="1" orient="horz" pos="3156" userDrawn="1">
          <p15:clr>
            <a:srgbClr val="FBAE40"/>
          </p15:clr>
        </p15:guide>
        <p15:guide id="2" pos="192" userDrawn="1">
          <p15:clr>
            <a:srgbClr val="FBAE40"/>
          </p15:clr>
        </p15:guide>
        <p15:guide id="3" pos="5568" userDrawn="1">
          <p15:clr>
            <a:srgbClr val="FBAE40"/>
          </p15:clr>
        </p15:guide>
        <p15:guide id="4" orient="horz" pos="8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8" r:id="rId1"/>
    <p:sldLayoutId id="2147483695" r:id="rId2"/>
    <p:sldLayoutId id="2147483694" r:id="rId3"/>
    <p:sldLayoutId id="2147483696" r:id="rId4"/>
    <p:sldLayoutId id="2147483697" r:id="rId5"/>
    <p:sldLayoutId id="2147483669" r:id="rId6"/>
    <p:sldLayoutId id="2147483699" r:id="rId7"/>
    <p:sldLayoutId id="2147483700" r:id="rId8"/>
    <p:sldLayoutId id="2147483701" r:id="rId9"/>
    <p:sldLayoutId id="2147483702" r:id="rId10"/>
    <p:sldLayoutId id="2147483671" r:id="rId11"/>
    <p:sldLayoutId id="2147483672" r:id="rId12"/>
    <p:sldLayoutId id="2147483704" r:id="rId13"/>
    <p:sldLayoutId id="2147483703" r:id="rId14"/>
    <p:sldLayoutId id="2147483705" r:id="rId15"/>
    <p:sldLayoutId id="2147483673" r:id="rId16"/>
    <p:sldLayoutId id="2147483674" r:id="rId17"/>
    <p:sldLayoutId id="2147483675" r:id="rId18"/>
    <p:sldLayoutId id="2147483706" r:id="rId19"/>
    <p:sldLayoutId id="2147483707" r:id="rId20"/>
    <p:sldLayoutId id="2147483684" r:id="rId21"/>
    <p:sldLayoutId id="2147483688" r:id="rId22"/>
    <p:sldLayoutId id="2147483689" r:id="rId23"/>
    <p:sldLayoutId id="2147483690" r:id="rId24"/>
    <p:sldLayoutId id="2147483691" r:id="rId25"/>
    <p:sldLayoutId id="2147483692" r:id="rId26"/>
    <p:sldLayoutId id="2147483677" r:id="rId27"/>
    <p:sldLayoutId id="2147483708" r:id="rId28"/>
    <p:sldLayoutId id="2147483709" r:id="rId29"/>
    <p:sldLayoutId id="2147483710" r:id="rId30"/>
    <p:sldLayoutId id="2147483686" r:id="rId31"/>
    <p:sldLayoutId id="2147483711" r:id="rId32"/>
    <p:sldLayoutId id="2147483712" r:id="rId33"/>
    <p:sldLayoutId id="2147483713" r:id="rId34"/>
    <p:sldLayoutId id="2147483681" r:id="rId35"/>
    <p:sldLayoutId id="2147483680" r:id="rId36"/>
    <p:sldLayoutId id="2147483665" r:id="rId37"/>
  </p:sldLayoutIdLst>
  <p:hf hdr="0" ftr="0" dt="0"/>
  <p:txStyles>
    <p:titleStyle>
      <a:lvl1pPr eaLnBrk="1" hangingPunct="1">
        <a:defRPr>
          <a:solidFill>
            <a:srgbClr val="000000"/>
          </a:solidFill>
          <a:latin typeface="+mn-lt"/>
          <a:ea typeface="+mj-ea"/>
          <a:cs typeface="+mj-cs"/>
        </a:defRPr>
      </a:lvl1pPr>
    </p:titleStyle>
    <p:bodyStyle>
      <a:lvl1pPr marL="0" eaLnBrk="1" hangingPunct="1">
        <a:defRPr>
          <a:solidFill>
            <a:srgbClr val="000000"/>
          </a:solidFill>
          <a:latin typeface="+mn-lt"/>
          <a:ea typeface="+mn-ea"/>
          <a:cs typeface="+mn-cs"/>
        </a:defRPr>
      </a:lvl1pPr>
      <a:lvl2pPr marL="207935" eaLnBrk="1" hangingPunct="1">
        <a:defRPr>
          <a:latin typeface="+mn-lt"/>
          <a:ea typeface="+mn-ea"/>
          <a:cs typeface="+mn-cs"/>
        </a:defRPr>
      </a:lvl2pPr>
      <a:lvl3pPr marL="415869" eaLnBrk="1" hangingPunct="1">
        <a:defRPr>
          <a:latin typeface="+mn-lt"/>
          <a:ea typeface="+mn-ea"/>
          <a:cs typeface="+mn-cs"/>
        </a:defRPr>
      </a:lvl3pPr>
      <a:lvl4pPr marL="623804" eaLnBrk="1" hangingPunct="1">
        <a:defRPr>
          <a:latin typeface="+mn-lt"/>
          <a:ea typeface="+mn-ea"/>
          <a:cs typeface="+mn-cs"/>
        </a:defRPr>
      </a:lvl4pPr>
      <a:lvl5pPr marL="831738" eaLnBrk="1" hangingPunct="1">
        <a:defRPr>
          <a:latin typeface="+mn-lt"/>
          <a:ea typeface="+mn-ea"/>
          <a:cs typeface="+mn-cs"/>
        </a:defRPr>
      </a:lvl5pPr>
      <a:lvl6pPr marL="1039673" eaLnBrk="1" hangingPunct="1">
        <a:defRPr>
          <a:latin typeface="+mn-lt"/>
          <a:ea typeface="+mn-ea"/>
          <a:cs typeface="+mn-cs"/>
        </a:defRPr>
      </a:lvl6pPr>
      <a:lvl7pPr marL="1247607" eaLnBrk="1" hangingPunct="1">
        <a:defRPr>
          <a:latin typeface="+mn-lt"/>
          <a:ea typeface="+mn-ea"/>
          <a:cs typeface="+mn-cs"/>
        </a:defRPr>
      </a:lvl7pPr>
      <a:lvl8pPr marL="1455542" eaLnBrk="1" hangingPunct="1">
        <a:defRPr>
          <a:latin typeface="+mn-lt"/>
          <a:ea typeface="+mn-ea"/>
          <a:cs typeface="+mn-cs"/>
        </a:defRPr>
      </a:lvl8pPr>
      <a:lvl9pPr marL="1663476" eaLnBrk="1" hangingPunct="1">
        <a:defRPr>
          <a:latin typeface="+mn-lt"/>
          <a:ea typeface="+mn-ea"/>
          <a:cs typeface="+mn-cs"/>
        </a:defRPr>
      </a:lvl9pPr>
    </p:bodyStyle>
    <p:otherStyle>
      <a:lvl1pPr marL="0" eaLnBrk="1" hangingPunct="1">
        <a:defRPr>
          <a:latin typeface="+mn-lt"/>
          <a:ea typeface="+mn-ea"/>
          <a:cs typeface="+mn-cs"/>
        </a:defRPr>
      </a:lvl1pPr>
      <a:lvl2pPr marL="207935" eaLnBrk="1" hangingPunct="1">
        <a:defRPr>
          <a:latin typeface="+mn-lt"/>
          <a:ea typeface="+mn-ea"/>
          <a:cs typeface="+mn-cs"/>
        </a:defRPr>
      </a:lvl2pPr>
      <a:lvl3pPr marL="415869" eaLnBrk="1" hangingPunct="1">
        <a:defRPr>
          <a:latin typeface="+mn-lt"/>
          <a:ea typeface="+mn-ea"/>
          <a:cs typeface="+mn-cs"/>
        </a:defRPr>
      </a:lvl3pPr>
      <a:lvl4pPr marL="623804" eaLnBrk="1" hangingPunct="1">
        <a:defRPr>
          <a:latin typeface="+mn-lt"/>
          <a:ea typeface="+mn-ea"/>
          <a:cs typeface="+mn-cs"/>
        </a:defRPr>
      </a:lvl4pPr>
      <a:lvl5pPr marL="831738" eaLnBrk="1" hangingPunct="1">
        <a:defRPr>
          <a:latin typeface="+mn-lt"/>
          <a:ea typeface="+mn-ea"/>
          <a:cs typeface="+mn-cs"/>
        </a:defRPr>
      </a:lvl5pPr>
      <a:lvl6pPr marL="1039673" eaLnBrk="1" hangingPunct="1">
        <a:defRPr>
          <a:latin typeface="+mn-lt"/>
          <a:ea typeface="+mn-ea"/>
          <a:cs typeface="+mn-cs"/>
        </a:defRPr>
      </a:lvl6pPr>
      <a:lvl7pPr marL="1247607" eaLnBrk="1" hangingPunct="1">
        <a:defRPr>
          <a:latin typeface="+mn-lt"/>
          <a:ea typeface="+mn-ea"/>
          <a:cs typeface="+mn-cs"/>
        </a:defRPr>
      </a:lvl7pPr>
      <a:lvl8pPr marL="1455542" eaLnBrk="1" hangingPunct="1">
        <a:defRPr>
          <a:latin typeface="+mn-lt"/>
          <a:ea typeface="+mn-ea"/>
          <a:cs typeface="+mn-cs"/>
        </a:defRPr>
      </a:lvl8pPr>
      <a:lvl9pPr marL="1663476" eaLnBrk="1" hangingPunct="1">
        <a:defRPr>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568" userDrawn="1">
          <p15:clr>
            <a:srgbClr val="F26B43"/>
          </p15:clr>
        </p15:guide>
        <p15:guide id="4" pos="192" userDrawn="1">
          <p15:clr>
            <a:srgbClr val="F26B43"/>
          </p15:clr>
        </p15:guide>
        <p15:guide id="5" orient="horz" pos="84" userDrawn="1">
          <p15:clr>
            <a:srgbClr val="F26B43"/>
          </p15:clr>
        </p15:guide>
        <p15:guide id="6" orient="horz" pos="3156" userDrawn="1">
          <p15:clr>
            <a:srgbClr val="F26B43"/>
          </p15:clr>
        </p15:guide>
        <p15:guide id="7" orient="horz" pos="204" userDrawn="1">
          <p15:clr>
            <a:srgbClr val="F26B43"/>
          </p15:clr>
        </p15:guide>
        <p15:guide id="8" orient="horz" pos="30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mailto:john.miner@bluemeta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55ez63n2" TargetMode="External"/><Relationship Id="rId2" Type="http://schemas.openxmlformats.org/officeDocument/2006/relationships/hyperlink" Target="https://tinyurl.com/yc6p7ex9" TargetMode="External"/><Relationship Id="rId1" Type="http://schemas.openxmlformats.org/officeDocument/2006/relationships/slideLayout" Target="../slideLayouts/slideLayout15.xml"/><Relationship Id="rId5" Type="http://schemas.openxmlformats.org/officeDocument/2006/relationships/hyperlink" Target="https://tinyurl.com/yy2k8chn" TargetMode="External"/><Relationship Id="rId4" Type="http://schemas.openxmlformats.org/officeDocument/2006/relationships/hyperlink" Target="https://tinyurl.com/538ynnf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E7CE-2F78-D4E9-9942-1EC2BDF05764}"/>
              </a:ext>
            </a:extLst>
          </p:cNvPr>
          <p:cNvSpPr>
            <a:spLocks noGrp="1"/>
          </p:cNvSpPr>
          <p:nvPr>
            <p:ph type="ctrTitle"/>
          </p:nvPr>
        </p:nvSpPr>
        <p:spPr>
          <a:xfrm>
            <a:off x="238773" y="1181880"/>
            <a:ext cx="5132298" cy="1309398"/>
          </a:xfrm>
        </p:spPr>
        <p:txBody>
          <a:bodyPr/>
          <a:lstStyle/>
          <a:p>
            <a:r>
              <a:rPr lang="en-US" dirty="0"/>
              <a:t>Introduction to the data build tool (dbt)</a:t>
            </a:r>
          </a:p>
        </p:txBody>
      </p:sp>
      <p:sp>
        <p:nvSpPr>
          <p:cNvPr id="4" name="Subtitle 2">
            <a:extLst>
              <a:ext uri="{FF2B5EF4-FFF2-40B4-BE49-F238E27FC236}">
                <a16:creationId xmlns:a16="http://schemas.microsoft.com/office/drawing/2014/main" id="{6322EC16-F5E7-2641-3507-FA1F6CB18883}"/>
              </a:ext>
            </a:extLst>
          </p:cNvPr>
          <p:cNvSpPr txBox="1">
            <a:spLocks/>
          </p:cNvSpPr>
          <p:nvPr/>
        </p:nvSpPr>
        <p:spPr>
          <a:xfrm>
            <a:off x="363854" y="3617800"/>
            <a:ext cx="2480946" cy="775129"/>
          </a:xfrm>
          <a:prstGeom prst="rect">
            <a:avLst/>
          </a:prstGeom>
        </p:spPr>
        <p:txBody>
          <a:bodyPr>
            <a:noAutofit/>
          </a:bodyPr>
          <a:lstStyle>
            <a:lvl1pPr marL="0" indent="0" algn="l" eaLnBrk="1" hangingPunct="1">
              <a:buNone/>
              <a:defRPr sz="1800" b="0" i="0" spc="0" baseline="0">
                <a:solidFill>
                  <a:srgbClr val="000000"/>
                </a:solidFill>
                <a:latin typeface="+mn-lt"/>
                <a:ea typeface="+mn-ea"/>
                <a:cs typeface="Verdana"/>
              </a:defRPr>
            </a:lvl1pPr>
            <a:lvl2pPr marL="457200" indent="0" algn="ctr" eaLnBrk="1" hangingPunct="1">
              <a:buNone/>
              <a:defRPr>
                <a:solidFill>
                  <a:schemeClr val="tx1">
                    <a:tint val="75000"/>
                  </a:schemeClr>
                </a:solidFill>
                <a:latin typeface="+mn-lt"/>
                <a:ea typeface="+mn-ea"/>
                <a:cs typeface="+mn-cs"/>
              </a:defRPr>
            </a:lvl2pPr>
            <a:lvl3pPr marL="914400" indent="0" algn="ctr" eaLnBrk="1" hangingPunct="1">
              <a:buNone/>
              <a:defRPr>
                <a:solidFill>
                  <a:schemeClr val="tx1">
                    <a:tint val="75000"/>
                  </a:schemeClr>
                </a:solidFill>
                <a:latin typeface="+mn-lt"/>
                <a:ea typeface="+mn-ea"/>
                <a:cs typeface="+mn-cs"/>
              </a:defRPr>
            </a:lvl3pPr>
            <a:lvl4pPr marL="1371600" indent="0" algn="ctr" eaLnBrk="1" hangingPunct="1">
              <a:buNone/>
              <a:defRPr>
                <a:solidFill>
                  <a:schemeClr val="tx1">
                    <a:tint val="75000"/>
                  </a:schemeClr>
                </a:solidFill>
                <a:latin typeface="+mn-lt"/>
                <a:ea typeface="+mn-ea"/>
                <a:cs typeface="+mn-cs"/>
              </a:defRPr>
            </a:lvl4pPr>
            <a:lvl5pPr marL="1828800" indent="0" algn="ctr" eaLnBrk="1" hangingPunct="1">
              <a:buNone/>
              <a:defRPr>
                <a:solidFill>
                  <a:schemeClr val="tx1">
                    <a:tint val="75000"/>
                  </a:schemeClr>
                </a:solidFill>
                <a:latin typeface="+mn-lt"/>
                <a:ea typeface="+mn-ea"/>
                <a:cs typeface="+mn-cs"/>
              </a:defRPr>
            </a:lvl5pPr>
            <a:lvl6pPr marL="2286000" indent="0" algn="ctr" eaLnBrk="1" hangingPunct="1">
              <a:buNone/>
              <a:defRPr>
                <a:solidFill>
                  <a:schemeClr val="tx1">
                    <a:tint val="75000"/>
                  </a:schemeClr>
                </a:solidFill>
                <a:latin typeface="+mn-lt"/>
                <a:ea typeface="+mn-ea"/>
                <a:cs typeface="+mn-cs"/>
              </a:defRPr>
            </a:lvl6pPr>
            <a:lvl7pPr marL="2743200" indent="0" algn="ctr" eaLnBrk="1" hangingPunct="1">
              <a:buNone/>
              <a:defRPr>
                <a:solidFill>
                  <a:schemeClr val="tx1">
                    <a:tint val="75000"/>
                  </a:schemeClr>
                </a:solidFill>
                <a:latin typeface="+mn-lt"/>
                <a:ea typeface="+mn-ea"/>
                <a:cs typeface="+mn-cs"/>
              </a:defRPr>
            </a:lvl7pPr>
            <a:lvl8pPr marL="3200400" indent="0" algn="ctr" eaLnBrk="1" hangingPunct="1">
              <a:buNone/>
              <a:defRPr>
                <a:solidFill>
                  <a:schemeClr val="tx1">
                    <a:tint val="75000"/>
                  </a:schemeClr>
                </a:solidFill>
                <a:latin typeface="+mn-lt"/>
                <a:ea typeface="+mn-ea"/>
                <a:cs typeface="+mn-cs"/>
              </a:defRPr>
            </a:lvl8pPr>
            <a:lvl9pPr marL="3657600" indent="0" algn="ctr" eaLnBrk="1" hangingPunct="1">
              <a:buNone/>
              <a:defRPr>
                <a:solidFill>
                  <a:schemeClr val="tx1">
                    <a:tint val="75000"/>
                  </a:schemeClr>
                </a:solidFill>
                <a:latin typeface="+mn-lt"/>
                <a:ea typeface="+mn-ea"/>
                <a:cs typeface="+mn-cs"/>
              </a:defRPr>
            </a:lvl9pPr>
          </a:lstStyle>
          <a:p>
            <a:r>
              <a:rPr lang="en-US" sz="1400" dirty="0"/>
              <a:t>John Miner</a:t>
            </a:r>
            <a:br>
              <a:rPr lang="en-US" sz="1400" dirty="0"/>
            </a:br>
            <a:r>
              <a:rPr lang="en-US" sz="1400" dirty="0"/>
              <a:t>Data Architect</a:t>
            </a:r>
          </a:p>
          <a:p>
            <a:r>
              <a:rPr lang="en-US" sz="1400" dirty="0">
                <a:hlinkClick r:id="rId2"/>
              </a:rPr>
              <a:t>john.miner@insight.com</a:t>
            </a:r>
            <a:endParaRPr lang="en-US" sz="1400" dirty="0"/>
          </a:p>
          <a:p>
            <a:endParaRPr lang="en-US" dirty="0"/>
          </a:p>
        </p:txBody>
      </p:sp>
      <p:pic>
        <p:nvPicPr>
          <p:cNvPr id="5" name="Picture 4">
            <a:extLst>
              <a:ext uri="{FF2B5EF4-FFF2-40B4-BE49-F238E27FC236}">
                <a16:creationId xmlns:a16="http://schemas.microsoft.com/office/drawing/2014/main" id="{33FC2914-6C81-5DF1-0D44-D001011EE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081" y="3617800"/>
            <a:ext cx="1102430" cy="444981"/>
          </a:xfrm>
          <a:prstGeom prst="rect">
            <a:avLst/>
          </a:prstGeom>
        </p:spPr>
      </p:pic>
    </p:spTree>
    <p:extLst>
      <p:ext uri="{BB962C8B-B14F-4D97-AF65-F5344CB8AC3E}">
        <p14:creationId xmlns:p14="http://schemas.microsoft.com/office/powerpoint/2010/main" val="70557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D0F1-CB2C-302E-81E6-5D5DAAB22F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68448E-317D-406F-4107-30AE537DCB88}"/>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10</a:t>
            </a:fld>
            <a:endParaRPr lang="en-US"/>
          </a:p>
        </p:txBody>
      </p:sp>
      <p:sp>
        <p:nvSpPr>
          <p:cNvPr id="2" name="Content Placeholder 1">
            <a:extLst>
              <a:ext uri="{FF2B5EF4-FFF2-40B4-BE49-F238E27FC236}">
                <a16:creationId xmlns:a16="http://schemas.microsoft.com/office/drawing/2014/main" id="{925DE6C7-B37A-F059-0643-9A707E1DD78B}"/>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4034444" cy="1640822"/>
          </a:xfrm>
        </p:spPr>
        <p:txBody>
          <a:bodyPr>
            <a:normAutofit/>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AC2BB369-87D5-E7D1-2637-AC622B618220}"/>
              </a:ext>
            </a:extLst>
          </p:cNvPr>
          <p:cNvSpPr>
            <a:spLocks noGrp="1"/>
          </p:cNvSpPr>
          <p:nvPr>
            <p:ph type="title"/>
          </p:nvPr>
        </p:nvSpPr>
        <p:spPr>
          <a:xfrm>
            <a:off x="304799" y="226423"/>
            <a:ext cx="7010401" cy="975360"/>
          </a:xfrm>
        </p:spPr>
        <p:txBody>
          <a:bodyPr anchor="ctr">
            <a:normAutofit/>
          </a:bodyPr>
          <a:lstStyle/>
          <a:p>
            <a:r>
              <a:rPr lang="en-US" dirty="0"/>
              <a:t>Generate Documentation</a:t>
            </a:r>
          </a:p>
        </p:txBody>
      </p:sp>
      <p:sp>
        <p:nvSpPr>
          <p:cNvPr id="7" name="TextBox 6">
            <a:extLst>
              <a:ext uri="{FF2B5EF4-FFF2-40B4-BE49-F238E27FC236}">
                <a16:creationId xmlns:a16="http://schemas.microsoft.com/office/drawing/2014/main" id="{191CCEE7-1E10-5322-2B68-9FB48FB00F40}"/>
              </a:ext>
            </a:extLst>
          </p:cNvPr>
          <p:cNvSpPr txBox="1"/>
          <p:nvPr/>
        </p:nvSpPr>
        <p:spPr>
          <a:xfrm>
            <a:off x="199506" y="1556498"/>
            <a:ext cx="4139738" cy="547907"/>
          </a:xfrm>
          <a:prstGeom prst="rect">
            <a:avLst/>
          </a:prstGeom>
          <a:noFill/>
        </p:spPr>
        <p:txBody>
          <a:bodyPr wrap="square">
            <a:spAutoFit/>
          </a:bodyPr>
          <a:lstStyle/>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dbt docs generate</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dbt docs serve</a:t>
            </a:r>
          </a:p>
        </p:txBody>
      </p:sp>
      <p:pic>
        <p:nvPicPr>
          <p:cNvPr id="9" name="Picture 8">
            <a:extLst>
              <a:ext uri="{FF2B5EF4-FFF2-40B4-BE49-F238E27FC236}">
                <a16:creationId xmlns:a16="http://schemas.microsoft.com/office/drawing/2014/main" id="{C09B33AE-33D6-3204-3D5C-C565567C4B6E}"/>
              </a:ext>
            </a:extLst>
          </p:cNvPr>
          <p:cNvPicPr>
            <a:picLocks noChangeAspect="1"/>
          </p:cNvPicPr>
          <p:nvPr/>
        </p:nvPicPr>
        <p:blipFill>
          <a:blip r:embed="rId2"/>
          <a:stretch>
            <a:fillRect/>
          </a:stretch>
        </p:blipFill>
        <p:spPr>
          <a:xfrm>
            <a:off x="3809999" y="1484763"/>
            <a:ext cx="4585598" cy="2783693"/>
          </a:xfrm>
          <a:prstGeom prst="rect">
            <a:avLst/>
          </a:prstGeom>
        </p:spPr>
      </p:pic>
    </p:spTree>
    <p:extLst>
      <p:ext uri="{BB962C8B-B14F-4D97-AF65-F5344CB8AC3E}">
        <p14:creationId xmlns:p14="http://schemas.microsoft.com/office/powerpoint/2010/main" val="112826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0168D-B25E-0DE7-728C-027806B09F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93182C-30CA-EA94-040D-CB9D9E741D9A}"/>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11</a:t>
            </a:fld>
            <a:endParaRPr lang="en-US"/>
          </a:p>
        </p:txBody>
      </p:sp>
      <p:sp>
        <p:nvSpPr>
          <p:cNvPr id="2" name="Content Placeholder 1">
            <a:extLst>
              <a:ext uri="{FF2B5EF4-FFF2-40B4-BE49-F238E27FC236}">
                <a16:creationId xmlns:a16="http://schemas.microsoft.com/office/drawing/2014/main" id="{E4C8E369-4380-B8D9-61F5-5CF11078746C}"/>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a:bodyPr>
          <a:lstStyle/>
          <a:p>
            <a:pPr>
              <a:lnSpc>
                <a:spcPct val="110000"/>
              </a:lnSpc>
            </a:pPr>
            <a:r>
              <a:rPr lang="en-US" sz="1400" dirty="0">
                <a:latin typeface="+mj-lt"/>
                <a:ea typeface="Calibri" panose="020F0502020204030204" pitchFamily="34" charset="0"/>
                <a:cs typeface="Calibri" panose="020F0502020204030204" pitchFamily="34" charset="0"/>
              </a:rPr>
              <a:t>The Data build tool (dbt) depends upon the data being already loaded into raw tables within the database and/or warehouse. </a:t>
            </a:r>
          </a:p>
          <a:p>
            <a:pPr>
              <a:lnSpc>
                <a:spcPct val="110000"/>
              </a:lnSpc>
            </a:pPr>
            <a:endParaRPr lang="en-US" sz="1400" dirty="0">
              <a:latin typeface="Calibri" panose="020F0502020204030204" pitchFamily="34" charset="0"/>
              <a:ea typeface="Calibri" panose="020F0502020204030204" pitchFamily="34" charset="0"/>
              <a:cs typeface="Calibri" panose="020F0502020204030204" pitchFamily="34" charset="0"/>
            </a:endParaRPr>
          </a:p>
          <a:p>
            <a:pPr>
              <a:lnSpc>
                <a:spcPct val="110000"/>
              </a:lnSpc>
            </a:pPr>
            <a:r>
              <a:rPr lang="en-US" sz="1400" dirty="0">
                <a:latin typeface="Calibri" panose="020F0502020204030204" pitchFamily="34" charset="0"/>
                <a:ea typeface="Calibri" panose="020F0502020204030204" pitchFamily="34" charset="0"/>
                <a:cs typeface="Calibri" panose="020F0502020204030204" pitchFamily="34" charset="0"/>
              </a:rPr>
              <a:t>Power users who can write SQL and YAML can be very productive on building out models.  There are several different ways to materialize the data as well as test for data quality.</a:t>
            </a:r>
          </a:p>
          <a:p>
            <a:pPr>
              <a:lnSpc>
                <a:spcPct val="110000"/>
              </a:lnSpc>
            </a:pPr>
            <a:endParaRPr lang="en-US" sz="1400" dirty="0">
              <a:latin typeface="Calibri" panose="020F0502020204030204" pitchFamily="34" charset="0"/>
              <a:ea typeface="Calibri" panose="020F0502020204030204" pitchFamily="34" charset="0"/>
              <a:cs typeface="Calibri" panose="020F0502020204030204" pitchFamily="34" charset="0"/>
            </a:endParaRPr>
          </a:p>
          <a:p>
            <a:pPr>
              <a:lnSpc>
                <a:spcPct val="110000"/>
              </a:lnSpc>
            </a:pPr>
            <a:r>
              <a:rPr lang="en-US" sz="1400" dirty="0">
                <a:latin typeface="Calibri" panose="020F0502020204030204" pitchFamily="34" charset="0"/>
                <a:ea typeface="Calibri" panose="020F0502020204030204" pitchFamily="34" charset="0"/>
                <a:cs typeface="Calibri" panose="020F0502020204030204" pitchFamily="34" charset="0"/>
              </a:rPr>
              <a:t>The whole project is part of a directed acyclic graph.  Therefore, unique file names are important.  Additional information in property files allow for documentation to be produced.</a:t>
            </a:r>
          </a:p>
          <a:p>
            <a:pPr>
              <a:lnSpc>
                <a:spcPct val="110000"/>
              </a:lnSpc>
            </a:pPr>
            <a:endParaRPr lang="en-US" sz="1400" dirty="0">
              <a:latin typeface="Calibri" panose="020F0502020204030204" pitchFamily="34" charset="0"/>
              <a:ea typeface="Calibri" panose="020F0502020204030204" pitchFamily="34" charset="0"/>
              <a:cs typeface="Calibri" panose="020F0502020204030204" pitchFamily="34" charset="0"/>
            </a:endParaRPr>
          </a:p>
          <a:p>
            <a:pPr>
              <a:lnSpc>
                <a:spcPct val="110000"/>
              </a:lnSpc>
            </a:pPr>
            <a:r>
              <a:rPr lang="en-US" sz="1400" dirty="0">
                <a:latin typeface="Calibri" panose="020F0502020204030204" pitchFamily="34" charset="0"/>
                <a:ea typeface="Calibri" panose="020F0502020204030204" pitchFamily="34" charset="0"/>
                <a:cs typeface="Calibri" panose="020F0502020204030204" pitchFamily="34" charset="0"/>
              </a:rPr>
              <a:t>In short, the dbt tool makes it easy to build out data models.</a:t>
            </a:r>
            <a:endParaRPr lang="en-US" sz="1400" dirty="0">
              <a:latin typeface="+mj-lt"/>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29F003F-1F86-FD0C-1561-A3FF764C8EE7}"/>
              </a:ext>
            </a:extLst>
          </p:cNvPr>
          <p:cNvSpPr>
            <a:spLocks noGrp="1"/>
          </p:cNvSpPr>
          <p:nvPr>
            <p:ph type="title"/>
          </p:nvPr>
        </p:nvSpPr>
        <p:spPr>
          <a:xfrm>
            <a:off x="304799" y="226423"/>
            <a:ext cx="7010401" cy="975360"/>
          </a:xfrm>
        </p:spPr>
        <p:txBody>
          <a:bodyPr anchor="ctr">
            <a:normAutofit/>
          </a:bodyPr>
          <a:lstStyle/>
          <a:p>
            <a:r>
              <a:rPr lang="en-US" dirty="0"/>
              <a:t>Summary</a:t>
            </a:r>
          </a:p>
        </p:txBody>
      </p:sp>
    </p:spTree>
    <p:extLst>
      <p:ext uri="{BB962C8B-B14F-4D97-AF65-F5344CB8AC3E}">
        <p14:creationId xmlns:p14="http://schemas.microsoft.com/office/powerpoint/2010/main" val="3002694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54AD7-13BE-5E09-651A-ACC1D7A640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72B7F2-7B7E-2B5A-AE43-ECC3524F7C8D}"/>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12</a:t>
            </a:fld>
            <a:endParaRPr lang="en-US"/>
          </a:p>
        </p:txBody>
      </p:sp>
      <p:sp>
        <p:nvSpPr>
          <p:cNvPr id="2" name="Content Placeholder 1">
            <a:extLst>
              <a:ext uri="{FF2B5EF4-FFF2-40B4-BE49-F238E27FC236}">
                <a16:creationId xmlns:a16="http://schemas.microsoft.com/office/drawing/2014/main" id="{7E299EF3-4416-1758-B198-CF96984EE1CC}"/>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lnSpcReduction="10000"/>
          </a:bodyPr>
          <a:lstStyle/>
          <a:p>
            <a:r>
              <a:rPr lang="en-US" sz="1400" b="1" dirty="0"/>
              <a:t>Chinook Sample Project</a:t>
            </a:r>
          </a:p>
          <a:p>
            <a:r>
              <a:rPr lang="en-US" sz="1400" dirty="0"/>
              <a:t>  </a:t>
            </a:r>
            <a:r>
              <a:rPr lang="en-US" sz="1400" dirty="0">
                <a:hlinkClick r:id="rId2"/>
              </a:rPr>
              <a:t>https://tinyurl.com/yc6p7ex9</a:t>
            </a:r>
            <a:endParaRPr lang="en-US" sz="1400" dirty="0"/>
          </a:p>
          <a:p>
            <a:endParaRPr lang="en-US" sz="1400" b="1" dirty="0"/>
          </a:p>
          <a:p>
            <a:r>
              <a:rPr lang="en-US" sz="1400" b="1" dirty="0"/>
              <a:t>dbt Labs – SQL Server Adapter</a:t>
            </a:r>
          </a:p>
          <a:p>
            <a:r>
              <a:rPr lang="en-US" sz="1400" dirty="0"/>
              <a:t> </a:t>
            </a:r>
            <a:r>
              <a:rPr lang="en-US" sz="1400" dirty="0">
                <a:hlinkClick r:id="rId3"/>
              </a:rPr>
              <a:t>https://tinyurl.com/55ez63n2</a:t>
            </a:r>
            <a:endParaRPr lang="en-US" sz="1400" dirty="0"/>
          </a:p>
          <a:p>
            <a:endParaRPr lang="en-US" sz="1400" b="1" dirty="0"/>
          </a:p>
          <a:p>
            <a:r>
              <a:rPr lang="en-US" sz="1400" b="1" dirty="0"/>
              <a:t>Microsoft Fabric - Warehouse Adapter</a:t>
            </a:r>
          </a:p>
          <a:p>
            <a:r>
              <a:rPr lang="en-US" sz="1400" dirty="0"/>
              <a:t> </a:t>
            </a:r>
            <a:r>
              <a:rPr lang="en-US" sz="1400" dirty="0">
                <a:hlinkClick r:id="rId4"/>
              </a:rPr>
              <a:t>https://tinyurl.com/538ynnf6</a:t>
            </a:r>
            <a:endParaRPr lang="en-US" sz="1400" dirty="0"/>
          </a:p>
          <a:p>
            <a:endParaRPr lang="en-US" sz="1400" b="1" dirty="0"/>
          </a:p>
          <a:p>
            <a:r>
              <a:rPr lang="en-US" sz="1400" b="1" dirty="0"/>
              <a:t>Microsoft Fabric - dbt jobs</a:t>
            </a:r>
          </a:p>
          <a:p>
            <a:r>
              <a:rPr lang="en-US" sz="1400" dirty="0"/>
              <a:t> </a:t>
            </a:r>
            <a:r>
              <a:rPr lang="en-US" sz="1400" dirty="0">
                <a:hlinkClick r:id="rId5"/>
              </a:rPr>
              <a:t>https://tinyurl.com/yy2k8chn</a:t>
            </a:r>
            <a:endParaRPr lang="en-US" sz="1400" dirty="0"/>
          </a:p>
          <a:p>
            <a:endParaRPr lang="en-US" sz="1400" b="1" dirty="0"/>
          </a:p>
          <a:p>
            <a:endParaRPr lang="en-US" sz="1400" b="1" dirty="0"/>
          </a:p>
        </p:txBody>
      </p:sp>
      <p:sp>
        <p:nvSpPr>
          <p:cNvPr id="3" name="Title 2">
            <a:extLst>
              <a:ext uri="{FF2B5EF4-FFF2-40B4-BE49-F238E27FC236}">
                <a16:creationId xmlns:a16="http://schemas.microsoft.com/office/drawing/2014/main" id="{1A983DC8-C85B-EE18-7B1B-FE75B3307B8C}"/>
              </a:ext>
            </a:extLst>
          </p:cNvPr>
          <p:cNvSpPr>
            <a:spLocks noGrp="1"/>
          </p:cNvSpPr>
          <p:nvPr>
            <p:ph type="title"/>
          </p:nvPr>
        </p:nvSpPr>
        <p:spPr>
          <a:xfrm>
            <a:off x="304799" y="226423"/>
            <a:ext cx="7010401" cy="975360"/>
          </a:xfrm>
        </p:spPr>
        <p:txBody>
          <a:bodyPr anchor="ctr">
            <a:normAutofit/>
          </a:bodyPr>
          <a:lstStyle/>
          <a:p>
            <a:r>
              <a:rPr lang="en-US" dirty="0"/>
              <a:t>References</a:t>
            </a:r>
          </a:p>
        </p:txBody>
      </p:sp>
    </p:spTree>
    <p:extLst>
      <p:ext uri="{BB962C8B-B14F-4D97-AF65-F5344CB8AC3E}">
        <p14:creationId xmlns:p14="http://schemas.microsoft.com/office/powerpoint/2010/main" val="119938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4A63C4-1635-ABBC-5649-988E91AA6759}"/>
              </a:ext>
            </a:extLst>
          </p:cNvPr>
          <p:cNvSpPr>
            <a:spLocks noGrp="1"/>
          </p:cNvSpPr>
          <p:nvPr>
            <p:ph type="title"/>
          </p:nvPr>
        </p:nvSpPr>
        <p:spPr>
          <a:xfrm>
            <a:off x="304800" y="226423"/>
            <a:ext cx="7106194" cy="975360"/>
          </a:xfrm>
        </p:spPr>
        <p:txBody>
          <a:bodyPr anchor="ctr">
            <a:normAutofit/>
          </a:bodyPr>
          <a:lstStyle/>
          <a:p>
            <a:r>
              <a:rPr lang="en-US"/>
              <a:t>Agenda</a:t>
            </a:r>
          </a:p>
        </p:txBody>
      </p:sp>
      <p:sp>
        <p:nvSpPr>
          <p:cNvPr id="2" name="Slide Number Placeholder 1">
            <a:extLst>
              <a:ext uri="{FF2B5EF4-FFF2-40B4-BE49-F238E27FC236}">
                <a16:creationId xmlns:a16="http://schemas.microsoft.com/office/drawing/2014/main" id="{AC7E43EA-0CCC-CB80-ABBC-F4935FB0B09F}"/>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2</a:t>
            </a:fld>
            <a:endParaRPr lang="en-US"/>
          </a:p>
        </p:txBody>
      </p:sp>
      <p:graphicFrame>
        <p:nvGraphicFramePr>
          <p:cNvPr id="7" name="Content Placeholder 6">
            <a:extLst>
              <a:ext uri="{FF2B5EF4-FFF2-40B4-BE49-F238E27FC236}">
                <a16:creationId xmlns:a16="http://schemas.microsoft.com/office/drawing/2014/main" id="{D44536B6-32C2-4B1A-CAA8-C5360D4656B1}"/>
              </a:ext>
            </a:extLst>
          </p:cNvPr>
          <p:cNvGraphicFramePr>
            <a:graphicFrameLocks noGrp="1"/>
          </p:cNvGraphicFramePr>
          <p:nvPr>
            <p:ph sz="quarter" idx="10"/>
            <p:extLst>
              <p:ext uri="{D42A27DB-BD31-4B8C-83A1-F6EECF244321}">
                <p14:modId xmlns:p14="http://schemas.microsoft.com/office/powerpoint/2010/main" val="2975650399"/>
              </p:ext>
              <p:ext uri="{E7BDC344-281C-4309-B0C6-D0EE65EED2A8}">
                <p202:designPr xmlns:p202="http://schemas.microsoft.com/office/powerpoint/2020/02/main">
                  <p202:designTagLst>
                    <p202:designTag name="ARCH:1:CLS" val="StackedSequentialRowTable"/>
                  </p202:designTagLst>
                </p202:designPr>
              </p:ext>
            </p:extLst>
          </p:nvPr>
        </p:nvGraphicFramePr>
        <p:xfrm>
          <a:off x="681576" y="1484763"/>
          <a:ext cx="6352642" cy="3090865"/>
        </p:xfrm>
        <a:graphic>
          <a:graphicData uri="http://schemas.openxmlformats.org/drawingml/2006/table">
            <a:tbl>
              <a:tblPr bandRow="1">
                <a:noFill/>
                <a:tableStyleId>{5C22544A-7EE6-4342-B048-85BDC9FD1C3A}</a:tableStyleId>
              </a:tblPr>
              <a:tblGrid>
                <a:gridCol w="1944453">
                  <a:extLst>
                    <a:ext uri="{9D8B030D-6E8A-4147-A177-3AD203B41FA5}">
                      <a16:colId xmlns:a16="http://schemas.microsoft.com/office/drawing/2014/main" val="788049795"/>
                    </a:ext>
                  </a:extLst>
                </a:gridCol>
                <a:gridCol w="4408189">
                  <a:extLst>
                    <a:ext uri="{9D8B030D-6E8A-4147-A177-3AD203B41FA5}">
                      <a16:colId xmlns:a16="http://schemas.microsoft.com/office/drawing/2014/main" val="3996497836"/>
                    </a:ext>
                  </a:extLst>
                </a:gridCol>
              </a:tblGrid>
              <a:tr h="618173">
                <a:tc>
                  <a:txBody>
                    <a:bodyPr/>
                    <a:lstStyle/>
                    <a:p>
                      <a:pPr>
                        <a:buNone/>
                      </a:pPr>
                      <a:r>
                        <a:rPr lang="en-US" sz="2500" b="1" cap="none" spc="0">
                          <a:solidFill>
                            <a:schemeClr val="accent1"/>
                          </a:solidFill>
                        </a:rPr>
                        <a:t>01</a:t>
                      </a:r>
                    </a:p>
                  </a:txBody>
                  <a:tcPr marL="106175" marR="106175" marT="106175" marB="10617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lgn="l">
                        <a:buNone/>
                      </a:pPr>
                      <a:r>
                        <a:rPr lang="en-US" sz="1500" b="0" cap="none" spc="0" dirty="0">
                          <a:solidFill>
                            <a:schemeClr val="tx1"/>
                          </a:solidFill>
                        </a:rPr>
                        <a:t>Background</a:t>
                      </a:r>
                    </a:p>
                  </a:txBody>
                  <a:tcPr marL="106175" marR="106175" marT="106175" marB="106175"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1468066635"/>
                  </a:ext>
                </a:extLst>
              </a:tr>
              <a:tr h="618173">
                <a:tc>
                  <a:txBody>
                    <a:bodyPr/>
                    <a:lstStyle/>
                    <a:p>
                      <a:pPr>
                        <a:buNone/>
                      </a:pPr>
                      <a:r>
                        <a:rPr lang="en-US" sz="2500" b="1" cap="none" spc="0" dirty="0">
                          <a:solidFill>
                            <a:schemeClr val="accent1"/>
                          </a:solidFill>
                        </a:rPr>
                        <a:t>02</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1500" b="0" cap="none" spc="0" dirty="0">
                          <a:solidFill>
                            <a:schemeClr val="tx1"/>
                          </a:solidFill>
                        </a:rPr>
                        <a:t>Configure VS Code </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036739856"/>
                  </a:ext>
                </a:extLst>
              </a:tr>
              <a:tr h="618173">
                <a:tc>
                  <a:txBody>
                    <a:bodyPr/>
                    <a:lstStyle/>
                    <a:p>
                      <a:pPr>
                        <a:buNone/>
                      </a:pPr>
                      <a:r>
                        <a:rPr lang="en-US" sz="2500" b="1" cap="none" spc="0" dirty="0">
                          <a:solidFill>
                            <a:schemeClr val="accent1"/>
                          </a:solidFill>
                        </a:rPr>
                        <a:t>03</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1500" b="0" cap="none" spc="0" dirty="0">
                          <a:solidFill>
                            <a:schemeClr val="tx1"/>
                          </a:solidFill>
                        </a:rPr>
                        <a:t>Materializing data</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242521710"/>
                  </a:ext>
                </a:extLst>
              </a:tr>
              <a:tr h="618173">
                <a:tc>
                  <a:txBody>
                    <a:bodyPr/>
                    <a:lstStyle/>
                    <a:p>
                      <a:pPr>
                        <a:buNone/>
                      </a:pPr>
                      <a:r>
                        <a:rPr lang="en-US" sz="2500" b="1" cap="none" spc="0" dirty="0">
                          <a:solidFill>
                            <a:schemeClr val="accent1"/>
                          </a:solidFill>
                        </a:rPr>
                        <a:t>04</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1500" b="0" cap="none" spc="0" dirty="0">
                          <a:solidFill>
                            <a:schemeClr val="tx1"/>
                          </a:solidFill>
                        </a:rPr>
                        <a:t>Data Quality</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99978218"/>
                  </a:ext>
                </a:extLst>
              </a:tr>
              <a:tr h="618173">
                <a:tc>
                  <a:txBody>
                    <a:bodyPr/>
                    <a:lstStyle/>
                    <a:p>
                      <a:pPr>
                        <a:buNone/>
                      </a:pPr>
                      <a:r>
                        <a:rPr lang="en-US" sz="2500" b="1" cap="none" spc="0">
                          <a:solidFill>
                            <a:schemeClr val="accent1"/>
                          </a:solidFill>
                        </a:rPr>
                        <a:t>05</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pPr algn="l">
                        <a:buNone/>
                      </a:pPr>
                      <a:r>
                        <a:rPr lang="en-US" sz="1500" b="0" cap="none" spc="0" dirty="0">
                          <a:solidFill>
                            <a:schemeClr val="tx1"/>
                          </a:solidFill>
                        </a:rPr>
                        <a:t>Producing Documentation</a:t>
                      </a:r>
                    </a:p>
                  </a:txBody>
                  <a:tcPr marL="106175" marR="106175" marT="106175" marB="106175"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extLst>
                  <a:ext uri="{0D108BD9-81ED-4DB2-BD59-A6C34878D82A}">
                    <a16:rowId xmlns:a16="http://schemas.microsoft.com/office/drawing/2014/main" val="2818112560"/>
                  </a:ext>
                </a:extLst>
              </a:tr>
            </a:tbl>
          </a:graphicData>
        </a:graphic>
      </p:graphicFrame>
    </p:spTree>
    <p:extLst>
      <p:ext uri="{BB962C8B-B14F-4D97-AF65-F5344CB8AC3E}">
        <p14:creationId xmlns:p14="http://schemas.microsoft.com/office/powerpoint/2010/main" val="377582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6D4DF3-E069-7178-AD7A-67EA05C28C22}"/>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3</a:t>
            </a:fld>
            <a:endParaRPr lang="en-US"/>
          </a:p>
        </p:txBody>
      </p:sp>
      <p:sp>
        <p:nvSpPr>
          <p:cNvPr id="2" name="Content Placeholder 1">
            <a:extLst>
              <a:ext uri="{FF2B5EF4-FFF2-40B4-BE49-F238E27FC236}">
                <a16:creationId xmlns:a16="http://schemas.microsoft.com/office/drawing/2014/main" id="{EC5BF3E8-B5CD-1BC4-14DF-64F224C9398C}"/>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lnSpcReduction="10000"/>
          </a:bodyPr>
          <a:lstStyle/>
          <a:p>
            <a:pPr marL="0" indent="0">
              <a:spcBef>
                <a:spcPts val="2500"/>
              </a:spcBef>
              <a:buFont typeface="Arial" panose="020B0604020202020204" pitchFamily="34" charset="0"/>
              <a:buNone/>
            </a:pPr>
            <a:r>
              <a:rPr lang="en-US" sz="1400" b="1" dirty="0">
                <a:latin typeface="+mj-lt"/>
              </a:rPr>
              <a:t>Concept</a:t>
            </a:r>
          </a:p>
          <a:p>
            <a:pPr>
              <a:lnSpc>
                <a:spcPct val="110000"/>
              </a:lnSpc>
            </a:pPr>
            <a:r>
              <a:rPr lang="en-US" sz="1400" dirty="0">
                <a:latin typeface="+mj-lt"/>
                <a:ea typeface="Calibri" panose="020F0502020204030204" pitchFamily="34" charset="0"/>
                <a:cs typeface="Calibri" panose="020F0502020204030204" pitchFamily="34" charset="0"/>
              </a:rPr>
              <a:t>Data build tool (dbt) is an open-source tool that helps engineers </a:t>
            </a:r>
            <a:r>
              <a:rPr lang="en-US" sz="1400" b="1" dirty="0">
                <a:latin typeface="+mj-lt"/>
                <a:ea typeface="Calibri" panose="020F0502020204030204" pitchFamily="34" charset="0"/>
                <a:cs typeface="Calibri" panose="020F0502020204030204" pitchFamily="34" charset="0"/>
              </a:rPr>
              <a:t>transform</a:t>
            </a:r>
            <a:r>
              <a:rPr lang="en-US" sz="1400" dirty="0">
                <a:latin typeface="+mj-lt"/>
                <a:ea typeface="Calibri" panose="020F0502020204030204" pitchFamily="34" charset="0"/>
                <a:cs typeface="Calibri" panose="020F0502020204030204" pitchFamily="34" charset="0"/>
              </a:rPr>
              <a:t> existing data within their warehouses. </a:t>
            </a:r>
          </a:p>
          <a:p>
            <a:pPr marL="0" indent="0">
              <a:spcBef>
                <a:spcPts val="2500"/>
              </a:spcBef>
              <a:buFont typeface="Arial" panose="020B0604020202020204" pitchFamily="34" charset="0"/>
              <a:buNone/>
            </a:pPr>
            <a:r>
              <a:rPr lang="en-US" sz="1400" b="1" dirty="0">
                <a:latin typeface="+mj-lt"/>
              </a:rPr>
              <a:t>VS Code Integration	</a:t>
            </a:r>
          </a:p>
          <a:p>
            <a:pPr marL="0" lvl="1" indent="0">
              <a:buFont typeface="Arial" panose="020B0604020202020204" pitchFamily="34" charset="0"/>
              <a:buNone/>
            </a:pPr>
            <a:r>
              <a:rPr lang="en-US" sz="1400" dirty="0">
                <a:latin typeface="+mj-lt"/>
                <a:ea typeface="Calibri" panose="020F0502020204030204" pitchFamily="34" charset="0"/>
                <a:cs typeface="Calibri" panose="020F0502020204030204" pitchFamily="34" charset="0"/>
              </a:rPr>
              <a:t>The framework is written in Python with the translations defined as SQL scripts and/or YAML files. </a:t>
            </a:r>
          </a:p>
          <a:p>
            <a:pPr>
              <a:spcBef>
                <a:spcPts val="2500"/>
              </a:spcBef>
            </a:pPr>
            <a:r>
              <a:rPr lang="en-US" sz="1400" b="1" dirty="0">
                <a:latin typeface="+mj-lt"/>
              </a:rPr>
              <a:t>Target Platforms</a:t>
            </a:r>
          </a:p>
          <a:p>
            <a:pPr>
              <a:lnSpc>
                <a:spcPct val="110000"/>
              </a:lnSpc>
            </a:pPr>
            <a:r>
              <a:rPr lang="en-US" dirty="0">
                <a:latin typeface="+mj-lt"/>
                <a:ea typeface="Calibri" panose="020F0502020204030204" pitchFamily="34" charset="0"/>
                <a:cs typeface="Calibri" panose="020F0502020204030204" pitchFamily="34" charset="0"/>
              </a:rPr>
              <a:t>The real power comes from the fact that </a:t>
            </a:r>
            <a:r>
              <a:rPr lang="en-US" b="1" dirty="0">
                <a:latin typeface="+mj-lt"/>
                <a:ea typeface="Calibri" panose="020F0502020204030204" pitchFamily="34" charset="0"/>
                <a:cs typeface="Calibri" panose="020F0502020204030204" pitchFamily="34" charset="0"/>
              </a:rPr>
              <a:t>adapters</a:t>
            </a:r>
            <a:r>
              <a:rPr lang="en-US" dirty="0">
                <a:latin typeface="+mj-lt"/>
                <a:ea typeface="Calibri" panose="020F0502020204030204" pitchFamily="34" charset="0"/>
                <a:cs typeface="Calibri" panose="020F0502020204030204" pitchFamily="34" charset="0"/>
              </a:rPr>
              <a:t> have been written for many different target database management systems. </a:t>
            </a: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D71F894-E661-75FD-C8F0-B8394D7C9C0F}"/>
              </a:ext>
            </a:extLst>
          </p:cNvPr>
          <p:cNvSpPr>
            <a:spLocks noGrp="1"/>
          </p:cNvSpPr>
          <p:nvPr>
            <p:ph type="title"/>
          </p:nvPr>
        </p:nvSpPr>
        <p:spPr>
          <a:xfrm>
            <a:off x="304799" y="226423"/>
            <a:ext cx="7010401" cy="975360"/>
          </a:xfrm>
        </p:spPr>
        <p:txBody>
          <a:bodyPr anchor="ctr">
            <a:normAutofit/>
          </a:bodyPr>
          <a:lstStyle/>
          <a:p>
            <a:r>
              <a:rPr lang="en-US" dirty="0"/>
              <a:t>Background</a:t>
            </a:r>
          </a:p>
        </p:txBody>
      </p:sp>
    </p:spTree>
    <p:extLst>
      <p:ext uri="{BB962C8B-B14F-4D97-AF65-F5344CB8AC3E}">
        <p14:creationId xmlns:p14="http://schemas.microsoft.com/office/powerpoint/2010/main" val="252995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3AC06-B3B2-713E-90B1-0237F00F957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849304-0357-C6D3-BB0D-B1D6C45CD496}"/>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4</a:t>
            </a:fld>
            <a:endParaRPr lang="en-US"/>
          </a:p>
        </p:txBody>
      </p:sp>
      <p:sp>
        <p:nvSpPr>
          <p:cNvPr id="2" name="Content Placeholder 1">
            <a:extLst>
              <a:ext uri="{FF2B5EF4-FFF2-40B4-BE49-F238E27FC236}">
                <a16:creationId xmlns:a16="http://schemas.microsoft.com/office/drawing/2014/main" id="{969E76EC-5975-4223-DB8B-5AD6AFA401BA}"/>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a:bodyPr>
          <a:lstStyle/>
          <a:p>
            <a:pPr marL="0" indent="0">
              <a:spcBef>
                <a:spcPts val="2500"/>
              </a:spcBef>
              <a:buFont typeface="Arial" panose="020B0604020202020204" pitchFamily="34" charset="0"/>
              <a:buNone/>
            </a:pPr>
            <a:r>
              <a:rPr lang="en-US" sz="1400" b="1" dirty="0">
                <a:latin typeface="+mj-lt"/>
              </a:rPr>
              <a:t>Requirements:</a:t>
            </a:r>
          </a:p>
          <a:p>
            <a:pPr marL="0" indent="0">
              <a:spcBef>
                <a:spcPts val="2500"/>
              </a:spcBef>
              <a:buFont typeface="Arial" panose="020B0604020202020204" pitchFamily="34" charset="0"/>
              <a:buNone/>
            </a:pPr>
            <a:endParaRPr lang="en-US" sz="800" b="1" dirty="0">
              <a:latin typeface="+mj-lt"/>
            </a:endParaRPr>
          </a:p>
          <a:p>
            <a:pPr marL="550835" lvl="1"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Install Python language version 3.7 or above.</a:t>
            </a:r>
          </a:p>
          <a:p>
            <a:pPr marL="550835" lvl="1"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Pip install dbt-core.</a:t>
            </a:r>
          </a:p>
          <a:p>
            <a:pPr marL="550835" lvl="1"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Pip install dbt-(adapter).</a:t>
            </a:r>
          </a:p>
          <a:p>
            <a:pPr marL="550835" lvl="1"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Local ODBC driver for (adapter).</a:t>
            </a:r>
          </a:p>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922837E-C4CC-2CC4-F064-7EBF6BEC7295}"/>
              </a:ext>
            </a:extLst>
          </p:cNvPr>
          <p:cNvSpPr>
            <a:spLocks noGrp="1"/>
          </p:cNvSpPr>
          <p:nvPr>
            <p:ph type="title"/>
          </p:nvPr>
        </p:nvSpPr>
        <p:spPr>
          <a:xfrm>
            <a:off x="304799" y="226423"/>
            <a:ext cx="7010401" cy="975360"/>
          </a:xfrm>
        </p:spPr>
        <p:txBody>
          <a:bodyPr anchor="ctr">
            <a:normAutofit/>
          </a:bodyPr>
          <a:lstStyle/>
          <a:p>
            <a:r>
              <a:rPr lang="en-US" dirty="0"/>
              <a:t>Configure VS Code</a:t>
            </a:r>
          </a:p>
        </p:txBody>
      </p:sp>
      <p:pic>
        <p:nvPicPr>
          <p:cNvPr id="2050" name="Picture 2" descr="Elevate🚀Your Data Science📊Game: VS Code Setup Guide ✨ | by Ravi Kumar |  Dev Genius">
            <a:extLst>
              <a:ext uri="{FF2B5EF4-FFF2-40B4-BE49-F238E27FC236}">
                <a16:creationId xmlns:a16="http://schemas.microsoft.com/office/drawing/2014/main" id="{20D5E118-9C02-B2DF-75C2-8D40B2544A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5742" y="1536486"/>
            <a:ext cx="1625138" cy="767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Python And What Jobs Can You ...">
            <a:extLst>
              <a:ext uri="{FF2B5EF4-FFF2-40B4-BE49-F238E27FC236}">
                <a16:creationId xmlns:a16="http://schemas.microsoft.com/office/drawing/2014/main" id="{BF47D36F-9A9F-C1CE-6F0F-51CA156E4F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3762" y="2523331"/>
            <a:ext cx="1129492" cy="6325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DBC compliant database | EzeScan">
            <a:extLst>
              <a:ext uri="{FF2B5EF4-FFF2-40B4-BE49-F238E27FC236}">
                <a16:creationId xmlns:a16="http://schemas.microsoft.com/office/drawing/2014/main" id="{4A3730F2-918A-F084-A9FC-8CCC5FA82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454" y="3534194"/>
            <a:ext cx="1450107" cy="767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28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F337-A50F-7407-38FF-8CC4BC5B11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34D0A5-583C-D05C-61AF-5E906D2C83F2}"/>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5</a:t>
            </a:fld>
            <a:endParaRPr lang="en-US"/>
          </a:p>
        </p:txBody>
      </p:sp>
      <p:sp>
        <p:nvSpPr>
          <p:cNvPr id="2" name="Content Placeholder 1">
            <a:extLst>
              <a:ext uri="{FF2B5EF4-FFF2-40B4-BE49-F238E27FC236}">
                <a16:creationId xmlns:a16="http://schemas.microsoft.com/office/drawing/2014/main" id="{0BACC3CD-D1CA-82BC-55B4-2E26F93E7D11}"/>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D5D1DC1-C115-DAB6-D6D1-2210A350E8E3}"/>
              </a:ext>
            </a:extLst>
          </p:cNvPr>
          <p:cNvSpPr>
            <a:spLocks noGrp="1"/>
          </p:cNvSpPr>
          <p:nvPr>
            <p:ph type="title"/>
          </p:nvPr>
        </p:nvSpPr>
        <p:spPr>
          <a:xfrm>
            <a:off x="304799" y="226423"/>
            <a:ext cx="7010401" cy="975360"/>
          </a:xfrm>
        </p:spPr>
        <p:txBody>
          <a:bodyPr anchor="ctr">
            <a:normAutofit/>
          </a:bodyPr>
          <a:lstStyle/>
          <a:p>
            <a:r>
              <a:rPr lang="en-US" dirty="0"/>
              <a:t>Library Schema</a:t>
            </a:r>
          </a:p>
        </p:txBody>
      </p:sp>
      <p:pic>
        <p:nvPicPr>
          <p:cNvPr id="5" name="Graphic 4">
            <a:extLst>
              <a:ext uri="{FF2B5EF4-FFF2-40B4-BE49-F238E27FC236}">
                <a16:creationId xmlns:a16="http://schemas.microsoft.com/office/drawing/2014/main" id="{57656CBA-EBA5-1E6B-BFB3-A9EC835531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15458" y="1189951"/>
            <a:ext cx="4907314" cy="3680485"/>
          </a:xfrm>
          <a:prstGeom prst="rect">
            <a:avLst/>
          </a:prstGeom>
        </p:spPr>
      </p:pic>
      <p:sp>
        <p:nvSpPr>
          <p:cNvPr id="7" name="TextBox 6">
            <a:extLst>
              <a:ext uri="{FF2B5EF4-FFF2-40B4-BE49-F238E27FC236}">
                <a16:creationId xmlns:a16="http://schemas.microsoft.com/office/drawing/2014/main" id="{15E7D68A-3231-3065-BC80-7E55CA16D342}"/>
              </a:ext>
            </a:extLst>
          </p:cNvPr>
          <p:cNvSpPr txBox="1"/>
          <p:nvPr/>
        </p:nvSpPr>
        <p:spPr>
          <a:xfrm>
            <a:off x="199506" y="1556498"/>
            <a:ext cx="2136371" cy="608372"/>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Biome Light" panose="020B0303030204020804" pitchFamily="34" charset="0"/>
              </a:rPr>
              <a:t>AI generated tables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Biome Light" panose="020B0303030204020804" pitchFamily="34" charset="0"/>
              </a:rPr>
              <a:t>CSV sample records </a:t>
            </a:r>
          </a:p>
        </p:txBody>
      </p:sp>
    </p:spTree>
    <p:extLst>
      <p:ext uri="{BB962C8B-B14F-4D97-AF65-F5344CB8AC3E}">
        <p14:creationId xmlns:p14="http://schemas.microsoft.com/office/powerpoint/2010/main" val="1271189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A5E9-3D8C-9951-51B3-2A9D6E9221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B91B0B-475C-E335-77DB-77721CE9A7BE}"/>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6</a:t>
            </a:fld>
            <a:endParaRPr lang="en-US"/>
          </a:p>
        </p:txBody>
      </p:sp>
      <p:sp>
        <p:nvSpPr>
          <p:cNvPr id="2" name="Content Placeholder 1">
            <a:extLst>
              <a:ext uri="{FF2B5EF4-FFF2-40B4-BE49-F238E27FC236}">
                <a16:creationId xmlns:a16="http://schemas.microsoft.com/office/drawing/2014/main" id="{CCE9F40F-4628-1C8F-7EE3-16902A429E0F}"/>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4404399"/>
            <a:ext cx="1460000" cy="171225"/>
          </a:xfrm>
        </p:spPr>
        <p:txBody>
          <a:bodyPr>
            <a:normAutofit fontScale="25000" lnSpcReduction="20000"/>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60991D70-C1CF-C74C-BA8B-5A7DA0491C1A}"/>
              </a:ext>
            </a:extLst>
          </p:cNvPr>
          <p:cNvSpPr>
            <a:spLocks noGrp="1"/>
          </p:cNvSpPr>
          <p:nvPr>
            <p:ph type="title"/>
          </p:nvPr>
        </p:nvSpPr>
        <p:spPr>
          <a:xfrm>
            <a:off x="304799" y="226423"/>
            <a:ext cx="7010401" cy="975360"/>
          </a:xfrm>
        </p:spPr>
        <p:txBody>
          <a:bodyPr anchor="ctr">
            <a:normAutofit/>
          </a:bodyPr>
          <a:lstStyle/>
          <a:p>
            <a:r>
              <a:rPr lang="en-US" dirty="0"/>
              <a:t>Source + Target</a:t>
            </a:r>
          </a:p>
        </p:txBody>
      </p:sp>
      <p:sp>
        <p:nvSpPr>
          <p:cNvPr id="7" name="TextBox 6">
            <a:extLst>
              <a:ext uri="{FF2B5EF4-FFF2-40B4-BE49-F238E27FC236}">
                <a16:creationId xmlns:a16="http://schemas.microsoft.com/office/drawing/2014/main" id="{7C39DA2D-456E-D3A0-5172-41E945AFE757}"/>
              </a:ext>
            </a:extLst>
          </p:cNvPr>
          <p:cNvSpPr txBox="1"/>
          <p:nvPr/>
        </p:nvSpPr>
        <p:spPr>
          <a:xfrm>
            <a:off x="199506" y="1556498"/>
            <a:ext cx="4139738" cy="784895"/>
          </a:xfrm>
          <a:prstGeom prst="rect">
            <a:avLst/>
          </a:prstGeom>
          <a:noFill/>
        </p:spPr>
        <p:txBody>
          <a:bodyPr wrap="square">
            <a:spAutoFit/>
          </a:bodyPr>
          <a:lstStyle/>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Azure SQL Database</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Initialize dbt project</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How to seed tables</a:t>
            </a:r>
            <a:endParaRPr lang="en-US" sz="1400" dirty="0">
              <a:latin typeface="+mj-lt"/>
            </a:endParaRPr>
          </a:p>
        </p:txBody>
      </p:sp>
      <p:pic>
        <p:nvPicPr>
          <p:cNvPr id="1026" name="Picture 2" descr="Admin Feature with Azure SQL Server">
            <a:extLst>
              <a:ext uri="{FF2B5EF4-FFF2-40B4-BE49-F238E27FC236}">
                <a16:creationId xmlns:a16="http://schemas.microsoft.com/office/drawing/2014/main" id="{12C2BC78-F5FC-7F13-FC2B-7FA5F462D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228" y="1653385"/>
            <a:ext cx="1376016" cy="1376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BT labs Valuation | PM Insights">
            <a:extLst>
              <a:ext uri="{FF2B5EF4-FFF2-40B4-BE49-F238E27FC236}">
                <a16:creationId xmlns:a16="http://schemas.microsoft.com/office/drawing/2014/main" id="{15B20C30-7F7C-C943-B560-DBC6D58177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911914"/>
            <a:ext cx="1449740" cy="526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CF05A2C-AE68-B3D7-AE42-3E85B167A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357" y="3693851"/>
            <a:ext cx="1703685" cy="97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70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1BA55-EE33-5A53-04AA-3FC7633B29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F85CE-9E78-0C5C-A4EA-B96CF0F75698}"/>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7</a:t>
            </a:fld>
            <a:endParaRPr lang="en-US"/>
          </a:p>
        </p:txBody>
      </p:sp>
      <p:sp>
        <p:nvSpPr>
          <p:cNvPr id="2" name="Content Placeholder 1">
            <a:extLst>
              <a:ext uri="{FF2B5EF4-FFF2-40B4-BE49-F238E27FC236}">
                <a16:creationId xmlns:a16="http://schemas.microsoft.com/office/drawing/2014/main" id="{00EA31D2-7E3B-0887-52FE-296F5004BA5F}"/>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4404399"/>
            <a:ext cx="1460000" cy="171225"/>
          </a:xfrm>
        </p:spPr>
        <p:txBody>
          <a:bodyPr>
            <a:normAutofit fontScale="25000" lnSpcReduction="20000"/>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3FA8D3E6-CA65-D0E3-F506-27F808DDD863}"/>
              </a:ext>
            </a:extLst>
          </p:cNvPr>
          <p:cNvSpPr>
            <a:spLocks noGrp="1"/>
          </p:cNvSpPr>
          <p:nvPr>
            <p:ph type="title"/>
          </p:nvPr>
        </p:nvSpPr>
        <p:spPr>
          <a:xfrm>
            <a:off x="304799" y="226423"/>
            <a:ext cx="7010401" cy="975360"/>
          </a:xfrm>
        </p:spPr>
        <p:txBody>
          <a:bodyPr anchor="ctr">
            <a:normAutofit/>
          </a:bodyPr>
          <a:lstStyle/>
          <a:p>
            <a:r>
              <a:rPr lang="en-US" dirty="0"/>
              <a:t>Command Line</a:t>
            </a:r>
          </a:p>
        </p:txBody>
      </p:sp>
      <p:pic>
        <p:nvPicPr>
          <p:cNvPr id="5" name="Picture 4" descr="A screenshot of a computer&#10;&#10;AI-generated content may be incorrect.">
            <a:extLst>
              <a:ext uri="{FF2B5EF4-FFF2-40B4-BE49-F238E27FC236}">
                <a16:creationId xmlns:a16="http://schemas.microsoft.com/office/drawing/2014/main" id="{2287C49A-75BE-2255-308F-7F03DED0F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151" y="1546017"/>
            <a:ext cx="4829695" cy="3152718"/>
          </a:xfrm>
          <a:prstGeom prst="rect">
            <a:avLst/>
          </a:prstGeom>
        </p:spPr>
      </p:pic>
      <p:sp>
        <p:nvSpPr>
          <p:cNvPr id="6" name="TextBox 5">
            <a:extLst>
              <a:ext uri="{FF2B5EF4-FFF2-40B4-BE49-F238E27FC236}">
                <a16:creationId xmlns:a16="http://schemas.microsoft.com/office/drawing/2014/main" id="{499FE87A-9B1A-CB6A-ACE8-925E1FB56B5F}"/>
              </a:ext>
            </a:extLst>
          </p:cNvPr>
          <p:cNvSpPr txBox="1"/>
          <p:nvPr/>
        </p:nvSpPr>
        <p:spPr>
          <a:xfrm>
            <a:off x="199506" y="1556498"/>
            <a:ext cx="1886989" cy="547907"/>
          </a:xfrm>
          <a:prstGeom prst="rect">
            <a:avLst/>
          </a:prstGeom>
          <a:noFill/>
        </p:spPr>
        <p:txBody>
          <a:bodyPr wrap="square">
            <a:spAutoFit/>
          </a:bodyPr>
          <a:lstStyle/>
          <a:p>
            <a:pPr>
              <a:lnSpc>
                <a:spcPct val="110000"/>
              </a:lnSpc>
            </a:pPr>
            <a:r>
              <a:rPr lang="en-US" sz="1400" dirty="0">
                <a:latin typeface="+mj-lt"/>
                <a:ea typeface="Calibri" panose="020F0502020204030204" pitchFamily="34" charset="0"/>
                <a:cs typeface="Calibri" panose="020F0502020204030204" pitchFamily="34" charset="0"/>
              </a:rPr>
              <a:t>Run commands from a terminal window.</a:t>
            </a:r>
          </a:p>
        </p:txBody>
      </p:sp>
    </p:spTree>
    <p:extLst>
      <p:ext uri="{BB962C8B-B14F-4D97-AF65-F5344CB8AC3E}">
        <p14:creationId xmlns:p14="http://schemas.microsoft.com/office/powerpoint/2010/main" val="3056685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DFD9F-7392-39B8-F913-BA73C9B7B3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DC21F2-73C3-DCBC-A75A-2D77335C82EF}"/>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8</a:t>
            </a:fld>
            <a:endParaRPr lang="en-US"/>
          </a:p>
        </p:txBody>
      </p:sp>
      <p:sp>
        <p:nvSpPr>
          <p:cNvPr id="2" name="Content Placeholder 1">
            <a:extLst>
              <a:ext uri="{FF2B5EF4-FFF2-40B4-BE49-F238E27FC236}">
                <a16:creationId xmlns:a16="http://schemas.microsoft.com/office/drawing/2014/main" id="{E7694E03-758F-EED6-8927-F6A87DBB46CD}"/>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2E322C-869C-F3E7-E9F0-4186CB4CA1B3}"/>
              </a:ext>
            </a:extLst>
          </p:cNvPr>
          <p:cNvSpPr>
            <a:spLocks noGrp="1"/>
          </p:cNvSpPr>
          <p:nvPr>
            <p:ph type="title"/>
          </p:nvPr>
        </p:nvSpPr>
        <p:spPr>
          <a:xfrm>
            <a:off x="304799" y="226423"/>
            <a:ext cx="7010401" cy="975360"/>
          </a:xfrm>
        </p:spPr>
        <p:txBody>
          <a:bodyPr anchor="ctr">
            <a:normAutofit/>
          </a:bodyPr>
          <a:lstStyle/>
          <a:p>
            <a:r>
              <a:rPr lang="en-US" dirty="0"/>
              <a:t>Materializing Data</a:t>
            </a:r>
          </a:p>
        </p:txBody>
      </p:sp>
      <p:sp>
        <p:nvSpPr>
          <p:cNvPr id="7" name="TextBox 6">
            <a:extLst>
              <a:ext uri="{FF2B5EF4-FFF2-40B4-BE49-F238E27FC236}">
                <a16:creationId xmlns:a16="http://schemas.microsoft.com/office/drawing/2014/main" id="{4FB68547-D92E-38A7-37BA-796770C5B22F}"/>
              </a:ext>
            </a:extLst>
          </p:cNvPr>
          <p:cNvSpPr txBox="1"/>
          <p:nvPr/>
        </p:nvSpPr>
        <p:spPr>
          <a:xfrm>
            <a:off x="199506" y="1556498"/>
            <a:ext cx="3491345" cy="1495859"/>
          </a:xfrm>
          <a:prstGeom prst="rect">
            <a:avLst/>
          </a:prstGeom>
          <a:noFill/>
        </p:spPr>
        <p:txBody>
          <a:bodyPr wrap="square">
            <a:spAutoFit/>
          </a:bodyPr>
          <a:lstStyle/>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Tables</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Views</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Incremental </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Ephemeral</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Materialized Views (Not Supported)</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Snapshots (SCD Type2)</a:t>
            </a:r>
          </a:p>
        </p:txBody>
      </p:sp>
      <p:pic>
        <p:nvPicPr>
          <p:cNvPr id="6" name="Picture 5">
            <a:extLst>
              <a:ext uri="{FF2B5EF4-FFF2-40B4-BE49-F238E27FC236}">
                <a16:creationId xmlns:a16="http://schemas.microsoft.com/office/drawing/2014/main" id="{1774B199-F2C5-5643-B505-E490E6ED62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7373" y="1556498"/>
            <a:ext cx="4735300" cy="3019127"/>
          </a:xfrm>
          <a:prstGeom prst="rect">
            <a:avLst/>
          </a:prstGeom>
        </p:spPr>
      </p:pic>
    </p:spTree>
    <p:extLst>
      <p:ext uri="{BB962C8B-B14F-4D97-AF65-F5344CB8AC3E}">
        <p14:creationId xmlns:p14="http://schemas.microsoft.com/office/powerpoint/2010/main" val="332574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065B-CBCC-710A-0EB1-FF0C4B7877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B36BFC-86EF-0A8E-6CD1-C145A9A91918}"/>
              </a:ext>
            </a:extLst>
          </p:cNvPr>
          <p:cNvSpPr>
            <a:spLocks noGrp="1"/>
          </p:cNvSpPr>
          <p:nvPr>
            <p:ph type="sldNum" sz="quarter" idx="7"/>
          </p:nvPr>
        </p:nvSpPr>
        <p:spPr>
          <a:xfrm>
            <a:off x="6729984" y="4910328"/>
            <a:ext cx="2103120" cy="123111"/>
          </a:xfrm>
        </p:spPr>
        <p:txBody>
          <a:bodyPr>
            <a:normAutofit/>
          </a:bodyPr>
          <a:lstStyle/>
          <a:p>
            <a:pPr>
              <a:spcAft>
                <a:spcPts val="600"/>
              </a:spcAft>
            </a:pPr>
            <a:fld id="{B6F15528-21DE-4FAA-801E-634DDDAF4B2B}" type="slidenum">
              <a:rPr lang="en-US" smtClean="0"/>
              <a:pPr>
                <a:spcAft>
                  <a:spcPts val="600"/>
                </a:spcAft>
              </a:pPr>
              <a:t>9</a:t>
            </a:fld>
            <a:endParaRPr lang="en-US"/>
          </a:p>
        </p:txBody>
      </p:sp>
      <p:sp>
        <p:nvSpPr>
          <p:cNvPr id="2" name="Content Placeholder 1">
            <a:extLst>
              <a:ext uri="{FF2B5EF4-FFF2-40B4-BE49-F238E27FC236}">
                <a16:creationId xmlns:a16="http://schemas.microsoft.com/office/drawing/2014/main" id="{79EF243E-5DEC-F52C-C15C-03939CB60EE0}"/>
              </a:ext>
            </a:extLst>
          </p:cNvPr>
          <p:cNvSpPr>
            <a:spLocks noGrp="1"/>
          </p:cNvSpPr>
          <p:nvPr>
            <p:ph sz="quarter" idx="10"/>
            <p:extLst>
              <p:ext uri="{E7BDC344-281C-4309-B0C6-D0EE65EED2A8}">
                <p202:designPr xmlns:p202="http://schemas.microsoft.com/office/powerpoint/2020/02/main">
                  <p202:designTagLst>
                    <p202:designTag name="ARCH:1:VSVAR" val="TitledTextBox"/>
                    <p202:designTag name="ARCH:1:CLS" val="InformationBlock"/>
                  </p202:designTagLst>
                </p202:designPr>
              </p:ext>
            </p:extLst>
          </p:nvPr>
        </p:nvSpPr>
        <p:spPr>
          <a:xfrm>
            <a:off x="304800" y="1484763"/>
            <a:ext cx="7106194" cy="3090862"/>
          </a:xfrm>
        </p:spPr>
        <p:txBody>
          <a:bodyPr>
            <a:normAutofit/>
          </a:bodyPr>
          <a:lstStyle/>
          <a:p>
            <a:pPr>
              <a:lnSpc>
                <a:spcPct val="110000"/>
              </a:lnSpc>
            </a:pPr>
            <a:endParaRPr lang="en-US" dirty="0">
              <a:latin typeface="+mj-lt"/>
              <a:ea typeface="Calibri" panose="020F0502020204030204" pitchFamily="34" charset="0"/>
              <a:cs typeface="Calibri" panose="020F0502020204030204" pitchFamily="34" charset="0"/>
            </a:endParaRPr>
          </a:p>
          <a:p>
            <a:pPr marL="0" lvl="1" indent="0">
              <a:buFont typeface="Arial" panose="020B0604020202020204" pitchFamily="34" charset="0"/>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0A20229D-500B-CF80-DE10-229D7919FB7C}"/>
              </a:ext>
            </a:extLst>
          </p:cNvPr>
          <p:cNvSpPr>
            <a:spLocks noGrp="1"/>
          </p:cNvSpPr>
          <p:nvPr>
            <p:ph type="title"/>
          </p:nvPr>
        </p:nvSpPr>
        <p:spPr>
          <a:xfrm>
            <a:off x="304799" y="226423"/>
            <a:ext cx="7010401" cy="975360"/>
          </a:xfrm>
        </p:spPr>
        <p:txBody>
          <a:bodyPr anchor="ctr">
            <a:normAutofit/>
          </a:bodyPr>
          <a:lstStyle/>
          <a:p>
            <a:r>
              <a:rPr lang="en-US" dirty="0"/>
              <a:t>Testing Data</a:t>
            </a:r>
          </a:p>
        </p:txBody>
      </p:sp>
      <p:sp>
        <p:nvSpPr>
          <p:cNvPr id="7" name="TextBox 6">
            <a:extLst>
              <a:ext uri="{FF2B5EF4-FFF2-40B4-BE49-F238E27FC236}">
                <a16:creationId xmlns:a16="http://schemas.microsoft.com/office/drawing/2014/main" id="{2A6600C3-1C73-21D9-D501-A2688E3C5B4B}"/>
              </a:ext>
            </a:extLst>
          </p:cNvPr>
          <p:cNvSpPr txBox="1"/>
          <p:nvPr/>
        </p:nvSpPr>
        <p:spPr>
          <a:xfrm>
            <a:off x="199506" y="1556498"/>
            <a:ext cx="4139738" cy="1265411"/>
          </a:xfrm>
          <a:prstGeom prst="rect">
            <a:avLst/>
          </a:prstGeom>
          <a:noFill/>
        </p:spPr>
        <p:txBody>
          <a:bodyPr wrap="square">
            <a:spAutoFit/>
          </a:bodyPr>
          <a:lstStyle/>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Not Null</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Unique</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Accepted Values</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Relationships</a:t>
            </a:r>
          </a:p>
          <a:p>
            <a:pPr marL="342900" indent="-342900">
              <a:lnSpc>
                <a:spcPct val="110000"/>
              </a:lnSpc>
              <a:buFont typeface="+mj-lt"/>
              <a:buAutoNum type="arabicPeriod"/>
            </a:pPr>
            <a:r>
              <a:rPr lang="en-US" sz="1400" dirty="0">
                <a:latin typeface="+mj-lt"/>
                <a:ea typeface="Calibri" panose="020F0502020204030204" pitchFamily="34" charset="0"/>
                <a:cs typeface="Calibri" panose="020F0502020204030204" pitchFamily="34" charset="0"/>
              </a:rPr>
              <a:t>Custom</a:t>
            </a:r>
          </a:p>
        </p:txBody>
      </p:sp>
      <p:pic>
        <p:nvPicPr>
          <p:cNvPr id="6" name="Picture 5">
            <a:extLst>
              <a:ext uri="{FF2B5EF4-FFF2-40B4-BE49-F238E27FC236}">
                <a16:creationId xmlns:a16="http://schemas.microsoft.com/office/drawing/2014/main" id="{C53183BE-D861-3E4B-E26E-85D82325E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3360" y="1411370"/>
            <a:ext cx="4797009" cy="3326885"/>
          </a:xfrm>
          <a:prstGeom prst="rect">
            <a:avLst/>
          </a:prstGeom>
        </p:spPr>
      </p:pic>
    </p:spTree>
    <p:extLst>
      <p:ext uri="{BB962C8B-B14F-4D97-AF65-F5344CB8AC3E}">
        <p14:creationId xmlns:p14="http://schemas.microsoft.com/office/powerpoint/2010/main" val="1386965687"/>
      </p:ext>
    </p:extLst>
  </p:cSld>
  <p:clrMapOvr>
    <a:masterClrMapping/>
  </p:clrMapOvr>
</p:sld>
</file>

<file path=ppt/theme/theme1.xml><?xml version="1.0" encoding="utf-8"?>
<a:theme xmlns:a="http://schemas.openxmlformats.org/drawingml/2006/main" name="Office Theme">
  <a:themeElements>
    <a:clrScheme name="Insight">
      <a:dk1>
        <a:srgbClr val="000000"/>
      </a:dk1>
      <a:lt1>
        <a:srgbClr val="FFFFFF"/>
      </a:lt1>
      <a:dk2>
        <a:srgbClr val="D30C55"/>
      </a:dk2>
      <a:lt2>
        <a:srgbClr val="3E332C"/>
      </a:lt2>
      <a:accent1>
        <a:srgbClr val="ED1944"/>
      </a:accent1>
      <a:accent2>
        <a:srgbClr val="D30E8C"/>
      </a:accent2>
      <a:accent3>
        <a:srgbClr val="B01C87"/>
      </a:accent3>
      <a:accent4>
        <a:srgbClr val="582873"/>
      </a:accent4>
      <a:accent5>
        <a:srgbClr val="4F93D9"/>
      </a:accent5>
      <a:accent6>
        <a:srgbClr val="57B5E6"/>
      </a:accent6>
      <a:hlink>
        <a:srgbClr val="4F93D9"/>
      </a:hlink>
      <a:folHlink>
        <a:srgbClr val="57B5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26_Insight_PPT_Template" id="{A20F345E-4A7D-744C-AE25-AF9A8DDD76C1}" vid="{C549D185-A46E-614F-9499-A02DAC61D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68fd8ae-51cc-46a8-ad0e-22b4cacb595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3563CB8AAC844A8740AD38647B8B86" ma:contentTypeVersion="18" ma:contentTypeDescription="Create a new document." ma:contentTypeScope="" ma:versionID="dc52ffef6ebd5501e8ce6618206683f2">
  <xsd:schema xmlns:xsd="http://www.w3.org/2001/XMLSchema" xmlns:xs="http://www.w3.org/2001/XMLSchema" xmlns:p="http://schemas.microsoft.com/office/2006/metadata/properties" xmlns:ns3="668fd8ae-51cc-46a8-ad0e-22b4cacb5958" xmlns:ns4="ed9297da-2832-47af-b481-069573810d1e" targetNamespace="http://schemas.microsoft.com/office/2006/metadata/properties" ma:root="true" ma:fieldsID="cb8b71ca38752691131fa4624441218d" ns3:_="" ns4:_="">
    <xsd:import namespace="668fd8ae-51cc-46a8-ad0e-22b4cacb5958"/>
    <xsd:import namespace="ed9297da-2832-47af-b481-069573810d1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fd8ae-51cc-46a8-ad0e-22b4cacb5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description="" ma:indexed="true"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9297da-2832-47af-b481-069573810d1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B8CBC7-D514-448C-BFC3-AE282AC49B65}">
  <ds:schemaRefs>
    <ds:schemaRef ds:uri="http://schemas.microsoft.com/office/infopath/2007/PartnerControls"/>
    <ds:schemaRef ds:uri="668fd8ae-51cc-46a8-ad0e-22b4cacb5958"/>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ed9297da-2832-47af-b481-069573810d1e"/>
    <ds:schemaRef ds:uri="http://purl.org/dc/dcmitype/"/>
  </ds:schemaRefs>
</ds:datastoreItem>
</file>

<file path=customXml/itemProps2.xml><?xml version="1.0" encoding="utf-8"?>
<ds:datastoreItem xmlns:ds="http://schemas.openxmlformats.org/officeDocument/2006/customXml" ds:itemID="{A5CB5E75-B6E2-40DB-92CB-A3C58CEBE154}">
  <ds:schemaRefs>
    <ds:schemaRef ds:uri="http://schemas.microsoft.com/sharepoint/v3/contenttype/forms"/>
  </ds:schemaRefs>
</ds:datastoreItem>
</file>

<file path=customXml/itemProps3.xml><?xml version="1.0" encoding="utf-8"?>
<ds:datastoreItem xmlns:ds="http://schemas.openxmlformats.org/officeDocument/2006/customXml" ds:itemID="{09652519-9AB9-4393-8EA3-CDA9D5215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8fd8ae-51cc-46a8-ad0e-22b4cacb5958"/>
    <ds:schemaRef ds:uri="ed9297da-2832-47af-b481-069573810d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4def53c-905d-442a-ba22-72ae0f5bcf4f}" enabled="1" method="Privileged" siteId="{6c637512-c417-4e78-9d62-b61258e4b619}" contentBits="0" removed="0"/>
</clbl:labelList>
</file>

<file path=docProps/app.xml><?xml version="1.0" encoding="utf-8"?>
<Properties xmlns="http://schemas.openxmlformats.org/officeDocument/2006/extended-properties" xmlns:vt="http://schemas.openxmlformats.org/officeDocument/2006/docPropsVTypes">
  <Template>2026_Insight_PPT_Template</Template>
  <TotalTime>131</TotalTime>
  <Words>367</Words>
  <Application>Microsoft Office PowerPoint</Application>
  <PresentationFormat>On-screen Show (16:9)</PresentationFormat>
  <Paragraphs>84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Introduction to the data build tool (dbt)</vt:lpstr>
      <vt:lpstr>Agenda</vt:lpstr>
      <vt:lpstr>Background</vt:lpstr>
      <vt:lpstr>Configure VS Code</vt:lpstr>
      <vt:lpstr>Library Schema</vt:lpstr>
      <vt:lpstr>Source + Target</vt:lpstr>
      <vt:lpstr>Command Line</vt:lpstr>
      <vt:lpstr>Materializing Data</vt:lpstr>
      <vt:lpstr>Testing Data</vt:lpstr>
      <vt:lpstr>Generate Documentation</vt:lpstr>
      <vt:lpstr>Summary</vt:lpstr>
      <vt:lpstr>References</vt:lpstr>
    </vt:vector>
  </TitlesOfParts>
  <Company>Insight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Miner</dc:creator>
  <cp:lastModifiedBy>John Miner</cp:lastModifiedBy>
  <cp:revision>1</cp:revision>
  <dcterms:created xsi:type="dcterms:W3CDTF">2026-01-27T20:52:08Z</dcterms:created>
  <dcterms:modified xsi:type="dcterms:W3CDTF">2026-01-27T23:03:50Z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2025-01-28T00:00:00Z</vt:filetime>
  </property>
  <property fmtid="{D5CDD505-2E9C-101B-9397-08002B2CF9AE}" pid="3" name="LastSaved">
    <vt:filetime>2025-01-28T00:00:00Z</vt:filetime>
  </property>
  <property fmtid="{D5CDD505-2E9C-101B-9397-08002B2CF9AE}" pid="4" name="MediaServiceImageTags">
    <vt:lpwstr/>
  </property>
  <property fmtid="{D5CDD505-2E9C-101B-9397-08002B2CF9AE}" pid="5" name="ContentTypeId">
    <vt:lpwstr>0x010100503563CB8AAC844A8740AD38647B8B86</vt:lpwstr>
  </property>
</Properties>
</file>